
<file path=[Content_Types].xml><?xml version="1.0" encoding="utf-8"?>
<Types xmlns="http://schemas.openxmlformats.org/package/2006/content-types">
  <Default Extension="jpeg" ContentType="image/jpeg"/>
  <Default Extension="jpg" ContentType="image/unknown"/>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316" r:id="rId5"/>
    <p:sldId id="327" r:id="rId6"/>
    <p:sldId id="324" r:id="rId7"/>
    <p:sldId id="319" r:id="rId8"/>
    <p:sldId id="320" r:id="rId9"/>
    <p:sldId id="318" r:id="rId10"/>
    <p:sldId id="340" r:id="rId11"/>
    <p:sldId id="337" r:id="rId12"/>
    <p:sldId id="336" r:id="rId13"/>
    <p:sldId id="325" r:id="rId14"/>
    <p:sldId id="341" r:id="rId15"/>
    <p:sldId id="339" r:id="rId16"/>
    <p:sldId id="333" r:id="rId17"/>
    <p:sldId id="328" r:id="rId18"/>
    <p:sldId id="342" r:id="rId19"/>
    <p:sldId id="338" r:id="rId20"/>
    <p:sldId id="335" r:id="rId21"/>
    <p:sldId id="329" r:id="rId22"/>
    <p:sldId id="323" r:id="rId23"/>
    <p:sldId id="3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58" d="100"/>
          <a:sy n="58" d="100"/>
        </p:scale>
        <p:origin x="9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shnavi gupta" userId="d539e550920f5921" providerId="LiveId" clId="{03079D93-570C-49AF-8150-F109071140AB}"/>
    <pc:docChg chg="undo custSel addSld delSld modSld sldOrd">
      <pc:chgData name="Vaishnavi gupta" userId="d539e550920f5921" providerId="LiveId" clId="{03079D93-570C-49AF-8150-F109071140AB}" dt="2024-11-10T20:01:43.988" v="1789" actId="47"/>
      <pc:docMkLst>
        <pc:docMk/>
      </pc:docMkLst>
      <pc:sldChg chg="addSp modSp mod">
        <pc:chgData name="Vaishnavi gupta" userId="d539e550920f5921" providerId="LiveId" clId="{03079D93-570C-49AF-8150-F109071140AB}" dt="2024-11-10T19:41:00.128" v="1676" actId="1076"/>
        <pc:sldMkLst>
          <pc:docMk/>
          <pc:sldMk cId="3192257811" sldId="312"/>
        </pc:sldMkLst>
      </pc:sldChg>
      <pc:sldChg chg="addSp modSp mod">
        <pc:chgData name="Vaishnavi gupta" userId="d539e550920f5921" providerId="LiveId" clId="{03079D93-570C-49AF-8150-F109071140AB}" dt="2024-11-08T06:20:52.927" v="312" actId="20577"/>
        <pc:sldMkLst>
          <pc:docMk/>
          <pc:sldMk cId="2521749557" sldId="313"/>
        </pc:sldMkLst>
      </pc:sldChg>
      <pc:sldChg chg="addSp modSp mod">
        <pc:chgData name="Vaishnavi gupta" userId="d539e550920f5921" providerId="LiveId" clId="{03079D93-570C-49AF-8150-F109071140AB}" dt="2024-11-10T19:40:27.323" v="1675" actId="20577"/>
        <pc:sldMkLst>
          <pc:docMk/>
          <pc:sldMk cId="1656747303" sldId="314"/>
        </pc:sldMkLst>
      </pc:sldChg>
      <pc:sldChg chg="addSp modSp mod">
        <pc:chgData name="Vaishnavi gupta" userId="d539e550920f5921" providerId="LiveId" clId="{03079D93-570C-49AF-8150-F109071140AB}" dt="2024-11-08T06:21:02.456" v="314" actId="20577"/>
        <pc:sldMkLst>
          <pc:docMk/>
          <pc:sldMk cId="2098884966" sldId="315"/>
        </pc:sldMkLst>
      </pc:sldChg>
      <pc:sldChg chg="addSp delSp modSp mod">
        <pc:chgData name="Vaishnavi gupta" userId="d539e550920f5921" providerId="LiveId" clId="{03079D93-570C-49AF-8150-F109071140AB}" dt="2024-11-08T06:21:15.711" v="316" actId="20577"/>
        <pc:sldMkLst>
          <pc:docMk/>
          <pc:sldMk cId="2947676878" sldId="316"/>
        </pc:sldMkLst>
      </pc:sldChg>
      <pc:sldChg chg="del">
        <pc:chgData name="Vaishnavi gupta" userId="d539e550920f5921" providerId="LiveId" clId="{03079D93-570C-49AF-8150-F109071140AB}" dt="2024-11-07T12:18:51.022" v="0" actId="47"/>
        <pc:sldMkLst>
          <pc:docMk/>
          <pc:sldMk cId="1429872149" sldId="317"/>
        </pc:sldMkLst>
      </pc:sldChg>
      <pc:sldChg chg="addSp modSp mod ord">
        <pc:chgData name="Vaishnavi gupta" userId="d539e550920f5921" providerId="LiveId" clId="{03079D93-570C-49AF-8150-F109071140AB}" dt="2024-11-10T19:35:01.720" v="1584" actId="20577"/>
        <pc:sldMkLst>
          <pc:docMk/>
          <pc:sldMk cId="809103329" sldId="318"/>
        </pc:sldMkLst>
      </pc:sldChg>
      <pc:sldChg chg="addSp modSp new mod">
        <pc:chgData name="Vaishnavi gupta" userId="d539e550920f5921" providerId="LiveId" clId="{03079D93-570C-49AF-8150-F109071140AB}" dt="2024-11-10T19:34:46.787" v="1579" actId="20577"/>
        <pc:sldMkLst>
          <pc:docMk/>
          <pc:sldMk cId="3121646125" sldId="319"/>
        </pc:sldMkLst>
      </pc:sldChg>
      <pc:sldChg chg="addSp modSp new mod">
        <pc:chgData name="Vaishnavi gupta" userId="d539e550920f5921" providerId="LiveId" clId="{03079D93-570C-49AF-8150-F109071140AB}" dt="2024-11-10T19:34:54.821" v="1582" actId="20577"/>
        <pc:sldMkLst>
          <pc:docMk/>
          <pc:sldMk cId="2007666944" sldId="320"/>
        </pc:sldMkLst>
      </pc:sldChg>
      <pc:sldChg chg="new del">
        <pc:chgData name="Vaishnavi gupta" userId="d539e550920f5921" providerId="LiveId" clId="{03079D93-570C-49AF-8150-F109071140AB}" dt="2024-11-07T16:01:30.134" v="216" actId="47"/>
        <pc:sldMkLst>
          <pc:docMk/>
          <pc:sldMk cId="2174336517" sldId="321"/>
        </pc:sldMkLst>
      </pc:sldChg>
      <pc:sldChg chg="addSp modSp new mod ord">
        <pc:chgData name="Vaishnavi gupta" userId="d539e550920f5921" providerId="LiveId" clId="{03079D93-570C-49AF-8150-F109071140AB}" dt="2024-11-10T19:33:43.072" v="1566" actId="20577"/>
        <pc:sldMkLst>
          <pc:docMk/>
          <pc:sldMk cId="2749388883" sldId="321"/>
        </pc:sldMkLst>
      </pc:sldChg>
      <pc:sldChg chg="addSp delSp modSp new add del mod">
        <pc:chgData name="Vaishnavi gupta" userId="d539e550920f5921" providerId="LiveId" clId="{03079D93-570C-49AF-8150-F109071140AB}" dt="2024-11-10T19:33:25.445" v="1561" actId="20577"/>
        <pc:sldMkLst>
          <pc:docMk/>
          <pc:sldMk cId="4210128217" sldId="322"/>
        </pc:sldMkLst>
      </pc:sldChg>
      <pc:sldChg chg="addSp modSp new mod">
        <pc:chgData name="Vaishnavi gupta" userId="d539e550920f5921" providerId="LiveId" clId="{03079D93-570C-49AF-8150-F109071140AB}" dt="2024-11-10T19:40:19.182" v="1673" actId="1076"/>
        <pc:sldMkLst>
          <pc:docMk/>
          <pc:sldMk cId="3639773978" sldId="323"/>
        </pc:sldMkLst>
      </pc:sldChg>
      <pc:sldChg chg="addSp modSp new mod">
        <pc:chgData name="Vaishnavi gupta" userId="d539e550920f5921" providerId="LiveId" clId="{03079D93-570C-49AF-8150-F109071140AB}" dt="2024-11-10T19:34:39.982" v="1576" actId="1076"/>
        <pc:sldMkLst>
          <pc:docMk/>
          <pc:sldMk cId="447548074" sldId="324"/>
        </pc:sldMkLst>
      </pc:sldChg>
      <pc:sldChg chg="addSp delSp modSp new mod ord">
        <pc:chgData name="Vaishnavi gupta" userId="d539e550920f5921" providerId="LiveId" clId="{03079D93-570C-49AF-8150-F109071140AB}" dt="2024-11-10T19:37:09.683" v="1622" actId="1076"/>
        <pc:sldMkLst>
          <pc:docMk/>
          <pc:sldMk cId="2853249694" sldId="325"/>
        </pc:sldMkLst>
      </pc:sldChg>
      <pc:sldChg chg="addSp delSp modSp new mod">
        <pc:chgData name="Vaishnavi gupta" userId="d539e550920f5921" providerId="LiveId" clId="{03079D93-570C-49AF-8150-F109071140AB}" dt="2024-11-10T19:33:34.499" v="1564" actId="20577"/>
        <pc:sldMkLst>
          <pc:docMk/>
          <pc:sldMk cId="3426749007" sldId="326"/>
        </pc:sldMkLst>
      </pc:sldChg>
      <pc:sldChg chg="addSp delSp modSp new mod">
        <pc:chgData name="Vaishnavi gupta" userId="d539e550920f5921" providerId="LiveId" clId="{03079D93-570C-49AF-8150-F109071140AB}" dt="2024-11-10T19:33:51.242" v="1569" actId="20577"/>
        <pc:sldMkLst>
          <pc:docMk/>
          <pc:sldMk cId="479693003" sldId="327"/>
        </pc:sldMkLst>
      </pc:sldChg>
      <pc:sldChg chg="new del">
        <pc:chgData name="Vaishnavi gupta" userId="d539e550920f5921" providerId="LiveId" clId="{03079D93-570C-49AF-8150-F109071140AB}" dt="2024-11-10T11:53:20.828" v="947" actId="47"/>
        <pc:sldMkLst>
          <pc:docMk/>
          <pc:sldMk cId="1382620897" sldId="328"/>
        </pc:sldMkLst>
      </pc:sldChg>
      <pc:sldChg chg="addSp delSp modSp add mod ord">
        <pc:chgData name="Vaishnavi gupta" userId="d539e550920f5921" providerId="LiveId" clId="{03079D93-570C-49AF-8150-F109071140AB}" dt="2024-11-10T19:38:31.906" v="1645" actId="1076"/>
        <pc:sldMkLst>
          <pc:docMk/>
          <pc:sldMk cId="3366682776" sldId="328"/>
        </pc:sldMkLst>
      </pc:sldChg>
      <pc:sldChg chg="addSp delSp modSp add mod ord">
        <pc:chgData name="Vaishnavi gupta" userId="d539e550920f5921" providerId="LiveId" clId="{03079D93-570C-49AF-8150-F109071140AB}" dt="2024-11-10T19:39:55.769" v="1668" actId="1076"/>
        <pc:sldMkLst>
          <pc:docMk/>
          <pc:sldMk cId="2796278629" sldId="329"/>
        </pc:sldMkLst>
      </pc:sldChg>
      <pc:sldChg chg="new del">
        <pc:chgData name="Vaishnavi gupta" userId="d539e550920f5921" providerId="LiveId" clId="{03079D93-570C-49AF-8150-F109071140AB}" dt="2024-11-10T12:42:10.268" v="1001" actId="47"/>
        <pc:sldMkLst>
          <pc:docMk/>
          <pc:sldMk cId="757135301" sldId="330"/>
        </pc:sldMkLst>
      </pc:sldChg>
      <pc:sldChg chg="new del">
        <pc:chgData name="Vaishnavi gupta" userId="d539e550920f5921" providerId="LiveId" clId="{03079D93-570C-49AF-8150-F109071140AB}" dt="2024-11-10T12:41:41.760" v="986" actId="47"/>
        <pc:sldMkLst>
          <pc:docMk/>
          <pc:sldMk cId="1723304420" sldId="330"/>
        </pc:sldMkLst>
      </pc:sldChg>
      <pc:sldChg chg="addSp delSp modSp add del mod ord">
        <pc:chgData name="Vaishnavi gupta" userId="d539e550920f5921" providerId="LiveId" clId="{03079D93-570C-49AF-8150-F109071140AB}" dt="2024-11-10T14:17:09.200" v="1178" actId="47"/>
        <pc:sldMkLst>
          <pc:docMk/>
          <pc:sldMk cId="273619164" sldId="331"/>
        </pc:sldMkLst>
      </pc:sldChg>
      <pc:sldChg chg="modSp add del mod">
        <pc:chgData name="Vaishnavi gupta" userId="d539e550920f5921" providerId="LiveId" clId="{03079D93-570C-49AF-8150-F109071140AB}" dt="2024-11-10T14:55:04.837" v="1263" actId="47"/>
        <pc:sldMkLst>
          <pc:docMk/>
          <pc:sldMk cId="2039943687" sldId="332"/>
        </pc:sldMkLst>
      </pc:sldChg>
      <pc:sldChg chg="addSp delSp modSp new del mod">
        <pc:chgData name="Vaishnavi gupta" userId="d539e550920f5921" providerId="LiveId" clId="{03079D93-570C-49AF-8150-F109071140AB}" dt="2024-11-10T13:06:19.530" v="1116" actId="47"/>
        <pc:sldMkLst>
          <pc:docMk/>
          <pc:sldMk cId="4227484344" sldId="332"/>
        </pc:sldMkLst>
      </pc:sldChg>
      <pc:sldChg chg="addSp delSp modSp add mod ord">
        <pc:chgData name="Vaishnavi gupta" userId="d539e550920f5921" providerId="LiveId" clId="{03079D93-570C-49AF-8150-F109071140AB}" dt="2024-11-10T19:38:15.966" v="1640" actId="1076"/>
        <pc:sldMkLst>
          <pc:docMk/>
          <pc:sldMk cId="2633006763" sldId="333"/>
        </pc:sldMkLst>
      </pc:sldChg>
      <pc:sldChg chg="add del">
        <pc:chgData name="Vaishnavi gupta" userId="d539e550920f5921" providerId="LiveId" clId="{03079D93-570C-49AF-8150-F109071140AB}" dt="2024-11-10T14:17:10.090" v="1179" actId="47"/>
        <pc:sldMkLst>
          <pc:docMk/>
          <pc:sldMk cId="2518134343" sldId="334"/>
        </pc:sldMkLst>
      </pc:sldChg>
      <pc:sldChg chg="addSp modSp add mod ord">
        <pc:chgData name="Vaishnavi gupta" userId="d539e550920f5921" providerId="LiveId" clId="{03079D93-570C-49AF-8150-F109071140AB}" dt="2024-11-10T19:39:39.865" v="1665" actId="1076"/>
        <pc:sldMkLst>
          <pc:docMk/>
          <pc:sldMk cId="742992038" sldId="335"/>
        </pc:sldMkLst>
      </pc:sldChg>
      <pc:sldChg chg="add del">
        <pc:chgData name="Vaishnavi gupta" userId="d539e550920f5921" providerId="LiveId" clId="{03079D93-570C-49AF-8150-F109071140AB}" dt="2024-11-10T14:17:50.447" v="1186" actId="47"/>
        <pc:sldMkLst>
          <pc:docMk/>
          <pc:sldMk cId="1057540775" sldId="336"/>
        </pc:sldMkLst>
      </pc:sldChg>
      <pc:sldChg chg="addSp delSp modSp add mod ord">
        <pc:chgData name="Vaishnavi gupta" userId="d539e550920f5921" providerId="LiveId" clId="{03079D93-570C-49AF-8150-F109071140AB}" dt="2024-11-10T19:36:44.141" v="1617" actId="1076"/>
        <pc:sldMkLst>
          <pc:docMk/>
          <pc:sldMk cId="2623957720" sldId="336"/>
        </pc:sldMkLst>
      </pc:sldChg>
      <pc:sldChg chg="addSp delSp modSp add mod ord modAnim">
        <pc:chgData name="Vaishnavi gupta" userId="d539e550920f5921" providerId="LiveId" clId="{03079D93-570C-49AF-8150-F109071140AB}" dt="2024-11-10T19:36:26.129" v="1612" actId="1076"/>
        <pc:sldMkLst>
          <pc:docMk/>
          <pc:sldMk cId="1829353417" sldId="337"/>
        </pc:sldMkLst>
      </pc:sldChg>
      <pc:sldChg chg="new del">
        <pc:chgData name="Vaishnavi gupta" userId="d539e550920f5921" providerId="LiveId" clId="{03079D93-570C-49AF-8150-F109071140AB}" dt="2024-11-10T16:02:03.517" v="1330" actId="47"/>
        <pc:sldMkLst>
          <pc:docMk/>
          <pc:sldMk cId="1847432584" sldId="337"/>
        </pc:sldMkLst>
      </pc:sldChg>
      <pc:sldChg chg="delSp new del mod">
        <pc:chgData name="Vaishnavi gupta" userId="d539e550920f5921" providerId="LiveId" clId="{03079D93-570C-49AF-8150-F109071140AB}" dt="2024-11-10T16:01:38.240" v="1328" actId="47"/>
        <pc:sldMkLst>
          <pc:docMk/>
          <pc:sldMk cId="2869371716" sldId="337"/>
        </pc:sldMkLst>
      </pc:sldChg>
      <pc:sldChg chg="addSp modSp add mod ord modAnim">
        <pc:chgData name="Vaishnavi gupta" userId="d539e550920f5921" providerId="LiveId" clId="{03079D93-570C-49AF-8150-F109071140AB}" dt="2024-11-10T19:42:17.138" v="1688" actId="1076"/>
        <pc:sldMkLst>
          <pc:docMk/>
          <pc:sldMk cId="109936163" sldId="338"/>
        </pc:sldMkLst>
      </pc:sldChg>
      <pc:sldChg chg="addSp modSp add mod ord modAnim">
        <pc:chgData name="Vaishnavi gupta" userId="d539e550920f5921" providerId="LiveId" clId="{03079D93-570C-49AF-8150-F109071140AB}" dt="2024-11-10T19:41:38.927" v="1680" actId="1076"/>
        <pc:sldMkLst>
          <pc:docMk/>
          <pc:sldMk cId="1425186086" sldId="339"/>
        </pc:sldMkLst>
      </pc:sldChg>
      <pc:sldChg chg="addSp delSp modSp add mod ord delAnim modAnim">
        <pc:chgData name="Vaishnavi gupta" userId="d539e550920f5921" providerId="LiveId" clId="{03079D93-570C-49AF-8150-F109071140AB}" dt="2024-11-10T19:55:36.953" v="1742" actId="1076"/>
        <pc:sldMkLst>
          <pc:docMk/>
          <pc:sldMk cId="1837468071" sldId="340"/>
        </pc:sldMkLst>
      </pc:sldChg>
      <pc:sldChg chg="new del">
        <pc:chgData name="Vaishnavi gupta" userId="d539e550920f5921" providerId="LiveId" clId="{03079D93-570C-49AF-8150-F109071140AB}" dt="2024-11-10T16:47:47.076" v="1409" actId="47"/>
        <pc:sldMkLst>
          <pc:docMk/>
          <pc:sldMk cId="2227264554" sldId="340"/>
        </pc:sldMkLst>
      </pc:sldChg>
      <pc:sldChg chg="addSp modSp add mod modAnim">
        <pc:chgData name="Vaishnavi gupta" userId="d539e550920f5921" providerId="LiveId" clId="{03079D93-570C-49AF-8150-F109071140AB}" dt="2024-11-10T19:37:30.704" v="1627" actId="1076"/>
        <pc:sldMkLst>
          <pc:docMk/>
          <pc:sldMk cId="1897932886" sldId="341"/>
        </pc:sldMkLst>
      </pc:sldChg>
      <pc:sldChg chg="delSp modSp add del mod delAnim">
        <pc:chgData name="Vaishnavi gupta" userId="d539e550920f5921" providerId="LiveId" clId="{03079D93-570C-49AF-8150-F109071140AB}" dt="2024-11-10T17:09:21.211" v="1460" actId="47"/>
        <pc:sldMkLst>
          <pc:docMk/>
          <pc:sldMk cId="2862774589" sldId="341"/>
        </pc:sldMkLst>
      </pc:sldChg>
      <pc:sldChg chg="addSp modSp add mod modAnim">
        <pc:chgData name="Vaishnavi gupta" userId="d539e550920f5921" providerId="LiveId" clId="{03079D93-570C-49AF-8150-F109071140AB}" dt="2024-11-10T19:38:44.907" v="1650" actId="1076"/>
        <pc:sldMkLst>
          <pc:docMk/>
          <pc:sldMk cId="1216859446" sldId="342"/>
        </pc:sldMkLst>
      </pc:sldChg>
      <pc:sldChg chg="delSp modSp add del mod delAnim">
        <pc:chgData name="Vaishnavi gupta" userId="d539e550920f5921" providerId="LiveId" clId="{03079D93-570C-49AF-8150-F109071140AB}" dt="2024-11-10T17:09:16.788" v="1458" actId="47"/>
        <pc:sldMkLst>
          <pc:docMk/>
          <pc:sldMk cId="2976531009" sldId="342"/>
        </pc:sldMkLst>
      </pc:sldChg>
      <pc:sldChg chg="delSp modSp new mod">
        <pc:chgData name="Vaishnavi gupta" userId="d539e550920f5921" providerId="LiveId" clId="{03079D93-570C-49AF-8150-F109071140AB}" dt="2024-11-10T19:48:10.842" v="1707" actId="1076"/>
        <pc:sldMkLst>
          <pc:docMk/>
          <pc:sldMk cId="1179009227" sldId="343"/>
        </pc:sldMkLst>
      </pc:sldChg>
      <pc:sldChg chg="delSp modSp add del mod delAnim">
        <pc:chgData name="Vaishnavi gupta" userId="d539e550920f5921" providerId="LiveId" clId="{03079D93-570C-49AF-8150-F109071140AB}" dt="2024-11-10T17:09:19.038" v="1459" actId="47"/>
        <pc:sldMkLst>
          <pc:docMk/>
          <pc:sldMk cId="2887307392" sldId="343"/>
        </pc:sldMkLst>
      </pc:sldChg>
      <pc:sldChg chg="delSp modSp new del mod">
        <pc:chgData name="Vaishnavi gupta" userId="d539e550920f5921" providerId="LiveId" clId="{03079D93-570C-49AF-8150-F109071140AB}" dt="2024-11-10T20:01:43.988" v="1789" actId="47"/>
        <pc:sldMkLst>
          <pc:docMk/>
          <pc:sldMk cId="2579466387" sldId="344"/>
        </pc:sldMkLst>
      </pc:sldChg>
    </pc:docChg>
  </pc:docChgLst>
  <pc:docChgLst>
    <pc:chgData name="Vaishnavi gupta" userId="d539e550920f5921" providerId="LiveId" clId="{63B9A741-604F-4273-AB94-3B9682DD6533}"/>
    <pc:docChg chg="undo custSel addSld delSld modSld">
      <pc:chgData name="Vaishnavi gupta" userId="d539e550920f5921" providerId="LiveId" clId="{63B9A741-604F-4273-AB94-3B9682DD6533}" dt="2025-03-31T10:42:47.945" v="32" actId="478"/>
      <pc:docMkLst>
        <pc:docMk/>
      </pc:docMkLst>
      <pc:sldChg chg="del">
        <pc:chgData name="Vaishnavi gupta" userId="d539e550920f5921" providerId="LiveId" clId="{63B9A741-604F-4273-AB94-3B9682DD6533}" dt="2025-03-31T10:38:32.261" v="0" actId="2696"/>
        <pc:sldMkLst>
          <pc:docMk/>
          <pc:sldMk cId="42028081" sldId="264"/>
        </pc:sldMkLst>
      </pc:sldChg>
      <pc:sldChg chg="del">
        <pc:chgData name="Vaishnavi gupta" userId="d539e550920f5921" providerId="LiveId" clId="{63B9A741-604F-4273-AB94-3B9682DD6533}" dt="2025-03-31T10:38:59.523" v="1" actId="47"/>
        <pc:sldMkLst>
          <pc:docMk/>
          <pc:sldMk cId="3192257811" sldId="312"/>
        </pc:sldMkLst>
      </pc:sldChg>
      <pc:sldChg chg="del">
        <pc:chgData name="Vaishnavi gupta" userId="d539e550920f5921" providerId="LiveId" clId="{63B9A741-604F-4273-AB94-3B9682DD6533}" dt="2025-03-31T10:39:01.440" v="2" actId="47"/>
        <pc:sldMkLst>
          <pc:docMk/>
          <pc:sldMk cId="2521749557" sldId="313"/>
        </pc:sldMkLst>
      </pc:sldChg>
      <pc:sldChg chg="delSp mod">
        <pc:chgData name="Vaishnavi gupta" userId="d539e550920f5921" providerId="LiveId" clId="{63B9A741-604F-4273-AB94-3B9682DD6533}" dt="2025-03-31T10:39:52.136" v="7" actId="478"/>
        <pc:sldMkLst>
          <pc:docMk/>
          <pc:sldMk cId="1656747303" sldId="314"/>
        </pc:sldMkLst>
        <pc:spChg chg="del">
          <ac:chgData name="Vaishnavi gupta" userId="d539e550920f5921" providerId="LiveId" clId="{63B9A741-604F-4273-AB94-3B9682DD6533}" dt="2025-03-31T10:39:52.136" v="7" actId="478"/>
          <ac:spMkLst>
            <pc:docMk/>
            <pc:sldMk cId="1656747303" sldId="314"/>
            <ac:spMk id="4" creationId="{40C968CF-69BE-C637-7118-2CCF95418203}"/>
          </ac:spMkLst>
        </pc:spChg>
      </pc:sldChg>
      <pc:sldChg chg="delSp add del mod">
        <pc:chgData name="Vaishnavi gupta" userId="d539e550920f5921" providerId="LiveId" clId="{63B9A741-604F-4273-AB94-3B9682DD6533}" dt="2025-03-31T10:39:44.940" v="6" actId="47"/>
        <pc:sldMkLst>
          <pc:docMk/>
          <pc:sldMk cId="2098884966" sldId="315"/>
        </pc:sldMkLst>
        <pc:spChg chg="del">
          <ac:chgData name="Vaishnavi gupta" userId="d539e550920f5921" providerId="LiveId" clId="{63B9A741-604F-4273-AB94-3B9682DD6533}" dt="2025-03-31T10:39:09.813" v="3" actId="478"/>
          <ac:spMkLst>
            <pc:docMk/>
            <pc:sldMk cId="2098884966" sldId="315"/>
            <ac:spMk id="3" creationId="{CBA4C9D9-A2CE-AAD4-4CFE-4DA6B159D90B}"/>
          </ac:spMkLst>
        </pc:spChg>
      </pc:sldChg>
      <pc:sldChg chg="delSp mod">
        <pc:chgData name="Vaishnavi gupta" userId="d539e550920f5921" providerId="LiveId" clId="{63B9A741-604F-4273-AB94-3B9682DD6533}" dt="2025-03-31T10:41:45.111" v="23" actId="478"/>
        <pc:sldMkLst>
          <pc:docMk/>
          <pc:sldMk cId="809103329" sldId="318"/>
        </pc:sldMkLst>
        <pc:spChg chg="del">
          <ac:chgData name="Vaishnavi gupta" userId="d539e550920f5921" providerId="LiveId" clId="{63B9A741-604F-4273-AB94-3B9682DD6533}" dt="2025-03-31T10:41:45.111" v="23" actId="478"/>
          <ac:spMkLst>
            <pc:docMk/>
            <pc:sldMk cId="809103329" sldId="318"/>
            <ac:spMk id="8" creationId="{B44B6FC7-DA55-0412-704A-A5B9279617EC}"/>
          </ac:spMkLst>
        </pc:spChg>
      </pc:sldChg>
      <pc:sldChg chg="delSp mod">
        <pc:chgData name="Vaishnavi gupta" userId="d539e550920f5921" providerId="LiveId" clId="{63B9A741-604F-4273-AB94-3B9682DD6533}" dt="2025-03-31T10:41:34.101" v="21" actId="478"/>
        <pc:sldMkLst>
          <pc:docMk/>
          <pc:sldMk cId="3121646125" sldId="319"/>
        </pc:sldMkLst>
        <pc:spChg chg="del">
          <ac:chgData name="Vaishnavi gupta" userId="d539e550920f5921" providerId="LiveId" clId="{63B9A741-604F-4273-AB94-3B9682DD6533}" dt="2025-03-31T10:41:34.101" v="21" actId="478"/>
          <ac:spMkLst>
            <pc:docMk/>
            <pc:sldMk cId="3121646125" sldId="319"/>
            <ac:spMk id="4" creationId="{9435E753-45CB-5071-5168-EEBFFF366DAD}"/>
          </ac:spMkLst>
        </pc:spChg>
      </pc:sldChg>
      <pc:sldChg chg="delSp mod">
        <pc:chgData name="Vaishnavi gupta" userId="d539e550920f5921" providerId="LiveId" clId="{63B9A741-604F-4273-AB94-3B9682DD6533}" dt="2025-03-31T10:41:39.261" v="22" actId="478"/>
        <pc:sldMkLst>
          <pc:docMk/>
          <pc:sldMk cId="2007666944" sldId="320"/>
        </pc:sldMkLst>
        <pc:spChg chg="del">
          <ac:chgData name="Vaishnavi gupta" userId="d539e550920f5921" providerId="LiveId" clId="{63B9A741-604F-4273-AB94-3B9682DD6533}" dt="2025-03-31T10:41:39.261" v="22" actId="478"/>
          <ac:spMkLst>
            <pc:docMk/>
            <pc:sldMk cId="2007666944" sldId="320"/>
            <ac:spMk id="4" creationId="{13F4D5B9-ADFA-ED30-4A81-F64F8BF3F54A}"/>
          </ac:spMkLst>
        </pc:spChg>
      </pc:sldChg>
      <pc:sldChg chg="del">
        <pc:chgData name="Vaishnavi gupta" userId="d539e550920f5921" providerId="LiveId" clId="{63B9A741-604F-4273-AB94-3B9682DD6533}" dt="2025-03-31T10:40:52.809" v="18" actId="47"/>
        <pc:sldMkLst>
          <pc:docMk/>
          <pc:sldMk cId="2749388883" sldId="321"/>
        </pc:sldMkLst>
      </pc:sldChg>
      <pc:sldChg chg="delSp del mod">
        <pc:chgData name="Vaishnavi gupta" userId="d539e550920f5921" providerId="LiveId" clId="{63B9A741-604F-4273-AB94-3B9682DD6533}" dt="2025-03-31T10:40:47.350" v="16" actId="47"/>
        <pc:sldMkLst>
          <pc:docMk/>
          <pc:sldMk cId="4210128217" sldId="322"/>
        </pc:sldMkLst>
        <pc:spChg chg="del">
          <ac:chgData name="Vaishnavi gupta" userId="d539e550920f5921" providerId="LiveId" clId="{63B9A741-604F-4273-AB94-3B9682DD6533}" dt="2025-03-31T10:40:41.866" v="15" actId="478"/>
          <ac:spMkLst>
            <pc:docMk/>
            <pc:sldMk cId="4210128217" sldId="322"/>
            <ac:spMk id="12" creationId="{00F934C2-7A7D-E58B-B7DE-E33D0FDBB079}"/>
          </ac:spMkLst>
        </pc:spChg>
      </pc:sldChg>
      <pc:sldChg chg="delSp mod">
        <pc:chgData name="Vaishnavi gupta" userId="d539e550920f5921" providerId="LiveId" clId="{63B9A741-604F-4273-AB94-3B9682DD6533}" dt="2025-03-31T10:40:00.161" v="9" actId="478"/>
        <pc:sldMkLst>
          <pc:docMk/>
          <pc:sldMk cId="3639773978" sldId="323"/>
        </pc:sldMkLst>
        <pc:spChg chg="del">
          <ac:chgData name="Vaishnavi gupta" userId="d539e550920f5921" providerId="LiveId" clId="{63B9A741-604F-4273-AB94-3B9682DD6533}" dt="2025-03-31T10:40:00.161" v="9" actId="478"/>
          <ac:spMkLst>
            <pc:docMk/>
            <pc:sldMk cId="3639773978" sldId="323"/>
            <ac:spMk id="6" creationId="{F3472813-DD21-7B0C-FEE8-8B34088595CC}"/>
          </ac:spMkLst>
        </pc:spChg>
      </pc:sldChg>
      <pc:sldChg chg="delSp mod">
        <pc:chgData name="Vaishnavi gupta" userId="d539e550920f5921" providerId="LiveId" clId="{63B9A741-604F-4273-AB94-3B9682DD6533}" dt="2025-03-31T10:41:29.240" v="20" actId="478"/>
        <pc:sldMkLst>
          <pc:docMk/>
          <pc:sldMk cId="447548074" sldId="324"/>
        </pc:sldMkLst>
        <pc:spChg chg="del">
          <ac:chgData name="Vaishnavi gupta" userId="d539e550920f5921" providerId="LiveId" clId="{63B9A741-604F-4273-AB94-3B9682DD6533}" dt="2025-03-31T10:41:29.240" v="20" actId="478"/>
          <ac:spMkLst>
            <pc:docMk/>
            <pc:sldMk cId="447548074" sldId="324"/>
            <ac:spMk id="4" creationId="{770A5D19-862B-4F47-F7CE-00D57C501A45}"/>
          </ac:spMkLst>
        </pc:spChg>
      </pc:sldChg>
      <pc:sldChg chg="delSp mod">
        <pc:chgData name="Vaishnavi gupta" userId="d539e550920f5921" providerId="LiveId" clId="{63B9A741-604F-4273-AB94-3B9682DD6533}" dt="2025-03-31T10:42:13.846" v="27" actId="478"/>
        <pc:sldMkLst>
          <pc:docMk/>
          <pc:sldMk cId="2853249694" sldId="325"/>
        </pc:sldMkLst>
        <pc:spChg chg="del">
          <ac:chgData name="Vaishnavi gupta" userId="d539e550920f5921" providerId="LiveId" clId="{63B9A741-604F-4273-AB94-3B9682DD6533}" dt="2025-03-31T10:42:13.846" v="27" actId="478"/>
          <ac:spMkLst>
            <pc:docMk/>
            <pc:sldMk cId="2853249694" sldId="325"/>
            <ac:spMk id="3" creationId="{4F4C04C0-E592-C537-65AD-7DF9AAA0BA48}"/>
          </ac:spMkLst>
        </pc:spChg>
      </pc:sldChg>
      <pc:sldChg chg="del">
        <pc:chgData name="Vaishnavi gupta" userId="d539e550920f5921" providerId="LiveId" clId="{63B9A741-604F-4273-AB94-3B9682DD6533}" dt="2025-03-31T10:40:50.407" v="17" actId="47"/>
        <pc:sldMkLst>
          <pc:docMk/>
          <pc:sldMk cId="3426749007" sldId="326"/>
        </pc:sldMkLst>
      </pc:sldChg>
      <pc:sldChg chg="delSp mod">
        <pc:chgData name="Vaishnavi gupta" userId="d539e550920f5921" providerId="LiveId" clId="{63B9A741-604F-4273-AB94-3B9682DD6533}" dt="2025-03-31T10:41:22.647" v="19" actId="478"/>
        <pc:sldMkLst>
          <pc:docMk/>
          <pc:sldMk cId="479693003" sldId="327"/>
        </pc:sldMkLst>
        <pc:spChg chg="del">
          <ac:chgData name="Vaishnavi gupta" userId="d539e550920f5921" providerId="LiveId" clId="{63B9A741-604F-4273-AB94-3B9682DD6533}" dt="2025-03-31T10:41:22.647" v="19" actId="478"/>
          <ac:spMkLst>
            <pc:docMk/>
            <pc:sldMk cId="479693003" sldId="327"/>
            <ac:spMk id="2" creationId="{585F83E7-0548-ED6F-7590-C87F8FD9B92C}"/>
          </ac:spMkLst>
        </pc:spChg>
      </pc:sldChg>
      <pc:sldChg chg="delSp mod">
        <pc:chgData name="Vaishnavi gupta" userId="d539e550920f5921" providerId="LiveId" clId="{63B9A741-604F-4273-AB94-3B9682DD6533}" dt="2025-03-31T10:42:41.621" v="31" actId="478"/>
        <pc:sldMkLst>
          <pc:docMk/>
          <pc:sldMk cId="3366682776" sldId="328"/>
        </pc:sldMkLst>
        <pc:spChg chg="del">
          <ac:chgData name="Vaishnavi gupta" userId="d539e550920f5921" providerId="LiveId" clId="{63B9A741-604F-4273-AB94-3B9682DD6533}" dt="2025-03-31T10:42:41.621" v="31" actId="478"/>
          <ac:spMkLst>
            <pc:docMk/>
            <pc:sldMk cId="3366682776" sldId="328"/>
            <ac:spMk id="3" creationId="{6C260754-B14B-A142-E21C-B069ECBF608B}"/>
          </ac:spMkLst>
        </pc:spChg>
      </pc:sldChg>
      <pc:sldChg chg="addSp delSp mod">
        <pc:chgData name="Vaishnavi gupta" userId="d539e550920f5921" providerId="LiveId" clId="{63B9A741-604F-4273-AB94-3B9682DD6533}" dt="2025-03-31T10:40:18.464" v="12" actId="478"/>
        <pc:sldMkLst>
          <pc:docMk/>
          <pc:sldMk cId="2796278629" sldId="329"/>
        </pc:sldMkLst>
        <pc:spChg chg="add del">
          <ac:chgData name="Vaishnavi gupta" userId="d539e550920f5921" providerId="LiveId" clId="{63B9A741-604F-4273-AB94-3B9682DD6533}" dt="2025-03-31T10:40:18.464" v="12" actId="478"/>
          <ac:spMkLst>
            <pc:docMk/>
            <pc:sldMk cId="2796278629" sldId="329"/>
            <ac:spMk id="3" creationId="{A4DD3A17-6E85-75B9-44D0-8E4A04689F7C}"/>
          </ac:spMkLst>
        </pc:spChg>
      </pc:sldChg>
      <pc:sldChg chg="delSp mod">
        <pc:chgData name="Vaishnavi gupta" userId="d539e550920f5921" providerId="LiveId" clId="{63B9A741-604F-4273-AB94-3B9682DD6533}" dt="2025-03-31T10:42:33.369" v="30" actId="478"/>
        <pc:sldMkLst>
          <pc:docMk/>
          <pc:sldMk cId="2633006763" sldId="333"/>
        </pc:sldMkLst>
        <pc:spChg chg="del">
          <ac:chgData name="Vaishnavi gupta" userId="d539e550920f5921" providerId="LiveId" clId="{63B9A741-604F-4273-AB94-3B9682DD6533}" dt="2025-03-31T10:42:33.369" v="30" actId="478"/>
          <ac:spMkLst>
            <pc:docMk/>
            <pc:sldMk cId="2633006763" sldId="333"/>
            <ac:spMk id="3" creationId="{9FE95D88-CF63-00B0-1CBB-5E89ECC10B88}"/>
          </ac:spMkLst>
        </pc:spChg>
      </pc:sldChg>
      <pc:sldChg chg="delSp mod">
        <pc:chgData name="Vaishnavi gupta" userId="d539e550920f5921" providerId="LiveId" clId="{63B9A741-604F-4273-AB94-3B9682DD6533}" dt="2025-03-31T10:40:26.225" v="13" actId="478"/>
        <pc:sldMkLst>
          <pc:docMk/>
          <pc:sldMk cId="742992038" sldId="335"/>
        </pc:sldMkLst>
        <pc:spChg chg="del">
          <ac:chgData name="Vaishnavi gupta" userId="d539e550920f5921" providerId="LiveId" clId="{63B9A741-604F-4273-AB94-3B9682DD6533}" dt="2025-03-31T10:40:26.225" v="13" actId="478"/>
          <ac:spMkLst>
            <pc:docMk/>
            <pc:sldMk cId="742992038" sldId="335"/>
            <ac:spMk id="3" creationId="{0B17F648-DF0E-D552-520D-3936A0FA1CEF}"/>
          </ac:spMkLst>
        </pc:spChg>
      </pc:sldChg>
      <pc:sldChg chg="delSp mod">
        <pc:chgData name="Vaishnavi gupta" userId="d539e550920f5921" providerId="LiveId" clId="{63B9A741-604F-4273-AB94-3B9682DD6533}" dt="2025-03-31T10:42:09.036" v="26" actId="478"/>
        <pc:sldMkLst>
          <pc:docMk/>
          <pc:sldMk cId="2623957720" sldId="336"/>
        </pc:sldMkLst>
        <pc:spChg chg="del">
          <ac:chgData name="Vaishnavi gupta" userId="d539e550920f5921" providerId="LiveId" clId="{63B9A741-604F-4273-AB94-3B9682DD6533}" dt="2025-03-31T10:42:09.036" v="26" actId="478"/>
          <ac:spMkLst>
            <pc:docMk/>
            <pc:sldMk cId="2623957720" sldId="336"/>
            <ac:spMk id="3" creationId="{D17761E7-3AEA-BCBF-99C7-30E0A0F14FC4}"/>
          </ac:spMkLst>
        </pc:spChg>
      </pc:sldChg>
      <pc:sldChg chg="delSp mod">
        <pc:chgData name="Vaishnavi gupta" userId="d539e550920f5921" providerId="LiveId" clId="{63B9A741-604F-4273-AB94-3B9682DD6533}" dt="2025-03-31T10:41:58.711" v="25" actId="478"/>
        <pc:sldMkLst>
          <pc:docMk/>
          <pc:sldMk cId="1829353417" sldId="337"/>
        </pc:sldMkLst>
        <pc:spChg chg="del">
          <ac:chgData name="Vaishnavi gupta" userId="d539e550920f5921" providerId="LiveId" clId="{63B9A741-604F-4273-AB94-3B9682DD6533}" dt="2025-03-31T10:41:58.711" v="25" actId="478"/>
          <ac:spMkLst>
            <pc:docMk/>
            <pc:sldMk cId="1829353417" sldId="337"/>
            <ac:spMk id="6" creationId="{B2913A7E-6175-0CC4-8587-908C53B2E416}"/>
          </ac:spMkLst>
        </pc:spChg>
      </pc:sldChg>
      <pc:sldChg chg="delSp mod">
        <pc:chgData name="Vaishnavi gupta" userId="d539e550920f5921" providerId="LiveId" clId="{63B9A741-604F-4273-AB94-3B9682DD6533}" dt="2025-03-31T10:40:36.325" v="14" actId="478"/>
        <pc:sldMkLst>
          <pc:docMk/>
          <pc:sldMk cId="109936163" sldId="338"/>
        </pc:sldMkLst>
        <pc:spChg chg="del">
          <ac:chgData name="Vaishnavi gupta" userId="d539e550920f5921" providerId="LiveId" clId="{63B9A741-604F-4273-AB94-3B9682DD6533}" dt="2025-03-31T10:40:36.325" v="14" actId="478"/>
          <ac:spMkLst>
            <pc:docMk/>
            <pc:sldMk cId="109936163" sldId="338"/>
            <ac:spMk id="5" creationId="{C242E732-1D67-4A73-B5F0-A2DD11FD3767}"/>
          </ac:spMkLst>
        </pc:spChg>
      </pc:sldChg>
      <pc:sldChg chg="delSp mod">
        <pc:chgData name="Vaishnavi gupta" userId="d539e550920f5921" providerId="LiveId" clId="{63B9A741-604F-4273-AB94-3B9682DD6533}" dt="2025-03-31T10:42:26.462" v="29" actId="478"/>
        <pc:sldMkLst>
          <pc:docMk/>
          <pc:sldMk cId="1425186086" sldId="339"/>
        </pc:sldMkLst>
        <pc:spChg chg="del">
          <ac:chgData name="Vaishnavi gupta" userId="d539e550920f5921" providerId="LiveId" clId="{63B9A741-604F-4273-AB94-3B9682DD6533}" dt="2025-03-31T10:42:26.462" v="29" actId="478"/>
          <ac:spMkLst>
            <pc:docMk/>
            <pc:sldMk cId="1425186086" sldId="339"/>
            <ac:spMk id="5" creationId="{F1819CF2-9D08-8555-81D0-70B7E45F403E}"/>
          </ac:spMkLst>
        </pc:spChg>
      </pc:sldChg>
      <pc:sldChg chg="delSp mod">
        <pc:chgData name="Vaishnavi gupta" userId="d539e550920f5921" providerId="LiveId" clId="{63B9A741-604F-4273-AB94-3B9682DD6533}" dt="2025-03-31T10:41:51.898" v="24" actId="478"/>
        <pc:sldMkLst>
          <pc:docMk/>
          <pc:sldMk cId="1837468071" sldId="340"/>
        </pc:sldMkLst>
        <pc:spChg chg="del">
          <ac:chgData name="Vaishnavi gupta" userId="d539e550920f5921" providerId="LiveId" clId="{63B9A741-604F-4273-AB94-3B9682DD6533}" dt="2025-03-31T10:41:51.898" v="24" actId="478"/>
          <ac:spMkLst>
            <pc:docMk/>
            <pc:sldMk cId="1837468071" sldId="340"/>
            <ac:spMk id="10" creationId="{B7A256AA-5BFA-2BEA-2F40-9A2415E63FE0}"/>
          </ac:spMkLst>
        </pc:spChg>
      </pc:sldChg>
      <pc:sldChg chg="delSp mod">
        <pc:chgData name="Vaishnavi gupta" userId="d539e550920f5921" providerId="LiveId" clId="{63B9A741-604F-4273-AB94-3B9682DD6533}" dt="2025-03-31T10:42:19.714" v="28" actId="478"/>
        <pc:sldMkLst>
          <pc:docMk/>
          <pc:sldMk cId="1897932886" sldId="341"/>
        </pc:sldMkLst>
        <pc:spChg chg="del">
          <ac:chgData name="Vaishnavi gupta" userId="d539e550920f5921" providerId="LiveId" clId="{63B9A741-604F-4273-AB94-3B9682DD6533}" dt="2025-03-31T10:42:19.714" v="28" actId="478"/>
          <ac:spMkLst>
            <pc:docMk/>
            <pc:sldMk cId="1897932886" sldId="341"/>
            <ac:spMk id="7" creationId="{81421A88-5BD3-BA35-0AA5-60F9F8942EDB}"/>
          </ac:spMkLst>
        </pc:spChg>
      </pc:sldChg>
      <pc:sldChg chg="delSp mod">
        <pc:chgData name="Vaishnavi gupta" userId="d539e550920f5921" providerId="LiveId" clId="{63B9A741-604F-4273-AB94-3B9682DD6533}" dt="2025-03-31T10:42:47.945" v="32" actId="478"/>
        <pc:sldMkLst>
          <pc:docMk/>
          <pc:sldMk cId="1216859446" sldId="342"/>
        </pc:sldMkLst>
        <pc:spChg chg="del">
          <ac:chgData name="Vaishnavi gupta" userId="d539e550920f5921" providerId="LiveId" clId="{63B9A741-604F-4273-AB94-3B9682DD6533}" dt="2025-03-31T10:42:47.945" v="32" actId="478"/>
          <ac:spMkLst>
            <pc:docMk/>
            <pc:sldMk cId="1216859446" sldId="342"/>
            <ac:spMk id="7" creationId="{40B7D094-7300-0459-86F2-AC413B231ABA}"/>
          </ac:spMkLst>
        </pc:spChg>
      </pc:sldChg>
      <pc:sldChg chg="del">
        <pc:chgData name="Vaishnavi gupta" userId="d539e550920f5921" providerId="LiveId" clId="{63B9A741-604F-4273-AB94-3B9682DD6533}" dt="2025-03-31T10:39:54.870" v="8" actId="47"/>
        <pc:sldMkLst>
          <pc:docMk/>
          <pc:sldMk cId="1179009227" sldId="34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3/31/2025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20</a:t>
            </a:fld>
            <a:endParaRPr lang="en-US" dirty="0"/>
          </a:p>
        </p:txBody>
      </p:sp>
    </p:spTree>
    <p:extLst>
      <p:ext uri="{BB962C8B-B14F-4D97-AF65-F5344CB8AC3E}">
        <p14:creationId xmlns:p14="http://schemas.microsoft.com/office/powerpoint/2010/main" val="199704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3/31/2025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3/31/2025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3/31/2025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3/31/2025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3/31/2025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microsoft.com/office/2007/relationships/media" Target="../media/media5.mp3"/><Relationship Id="rId7" Type="http://schemas.openxmlformats.org/officeDocument/2006/relationships/image" Target="../media/image1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audio" Target="../media/media5.mp3"/></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microsoft.com/office/2007/relationships/media" Target="../media/media8.mp3"/><Relationship Id="rId7" Type="http://schemas.openxmlformats.org/officeDocument/2006/relationships/image" Target="../media/image1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audio" Target="../media/media8.mp3"/></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colab.research.google.com/drive/1S0sXJJGmv8QZhFpqvCwJ5fT_i5WwuXJb?usp=shar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983B-4438-5BA9-DB6F-89F867A1236E}"/>
              </a:ext>
            </a:extLst>
          </p:cNvPr>
          <p:cNvSpPr>
            <a:spLocks noGrp="1"/>
          </p:cNvSpPr>
          <p:nvPr>
            <p:ph type="title"/>
          </p:nvPr>
        </p:nvSpPr>
        <p:spPr>
          <a:xfrm>
            <a:off x="416805" y="466324"/>
            <a:ext cx="10058400" cy="712481"/>
          </a:xfrm>
        </p:spPr>
        <p:txBody>
          <a:bodyPr/>
          <a:lstStyle/>
          <a:p>
            <a:r>
              <a:rPr lang="en-IN" b="1" u="sng" dirty="0"/>
              <a:t>Methodology</a:t>
            </a:r>
          </a:p>
        </p:txBody>
      </p:sp>
      <p:sp>
        <p:nvSpPr>
          <p:cNvPr id="4" name="Content Placeholder 3">
            <a:extLst>
              <a:ext uri="{FF2B5EF4-FFF2-40B4-BE49-F238E27FC236}">
                <a16:creationId xmlns:a16="http://schemas.microsoft.com/office/drawing/2014/main" id="{524FD08C-6C8F-5DEE-C7BF-755F9245979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4DD620CC-F3DC-8277-1847-423F3F46899B}"/>
              </a:ext>
            </a:extLst>
          </p:cNvPr>
          <p:cNvPicPr>
            <a:picLocks noChangeAspect="1"/>
          </p:cNvPicPr>
          <p:nvPr/>
        </p:nvPicPr>
        <p:blipFill>
          <a:blip r:embed="rId2"/>
          <a:stretch>
            <a:fillRect/>
          </a:stretch>
        </p:blipFill>
        <p:spPr>
          <a:xfrm>
            <a:off x="530969" y="1178805"/>
            <a:ext cx="11244226" cy="5212871"/>
          </a:xfrm>
          <a:prstGeom prst="rect">
            <a:avLst/>
          </a:prstGeom>
        </p:spPr>
      </p:pic>
      <p:sp>
        <p:nvSpPr>
          <p:cNvPr id="3" name="TextBox 2">
            <a:extLst>
              <a:ext uri="{FF2B5EF4-FFF2-40B4-BE49-F238E27FC236}">
                <a16:creationId xmlns:a16="http://schemas.microsoft.com/office/drawing/2014/main" id="{F3EEA892-17B7-ECE9-AA7C-DC522EE9EA57}"/>
              </a:ext>
            </a:extLst>
          </p:cNvPr>
          <p:cNvSpPr txBox="1"/>
          <p:nvPr/>
        </p:nvSpPr>
        <p:spPr>
          <a:xfrm>
            <a:off x="10475205" y="466324"/>
            <a:ext cx="1059455" cy="369332"/>
          </a:xfrm>
          <a:prstGeom prst="rect">
            <a:avLst/>
          </a:prstGeom>
          <a:noFill/>
        </p:spPr>
        <p:txBody>
          <a:bodyPr wrap="square" rtlCol="0">
            <a:spAutoFit/>
          </a:bodyPr>
          <a:lstStyle/>
          <a:p>
            <a:r>
              <a:rPr lang="en-IN" dirty="0"/>
              <a:t>5</a:t>
            </a:r>
          </a:p>
        </p:txBody>
      </p:sp>
    </p:spTree>
    <p:extLst>
      <p:ext uri="{BB962C8B-B14F-4D97-AF65-F5344CB8AC3E}">
        <p14:creationId xmlns:p14="http://schemas.microsoft.com/office/powerpoint/2010/main" val="2947676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AE05-9441-B8F1-F603-EB638127F1DF}"/>
              </a:ext>
            </a:extLst>
          </p:cNvPr>
          <p:cNvSpPr>
            <a:spLocks noGrp="1"/>
          </p:cNvSpPr>
          <p:nvPr>
            <p:ph type="title"/>
          </p:nvPr>
        </p:nvSpPr>
        <p:spPr>
          <a:xfrm>
            <a:off x="526974" y="367172"/>
            <a:ext cx="7206867" cy="800616"/>
          </a:xfrm>
        </p:spPr>
        <p:txBody>
          <a:bodyPr>
            <a:normAutofit fontScale="90000"/>
          </a:bodyPr>
          <a:lstStyle/>
          <a:p>
            <a:r>
              <a:rPr lang="en-IN" b="1" u="sng" dirty="0"/>
              <a:t>Experiment 1 performed (OCR)</a:t>
            </a:r>
          </a:p>
        </p:txBody>
      </p:sp>
      <p:pic>
        <p:nvPicPr>
          <p:cNvPr id="5" name="Content Placeholder 4">
            <a:extLst>
              <a:ext uri="{FF2B5EF4-FFF2-40B4-BE49-F238E27FC236}">
                <a16:creationId xmlns:a16="http://schemas.microsoft.com/office/drawing/2014/main" id="{E365ADC3-E7C3-1FE7-6A39-DE6EABD6DEDF}"/>
              </a:ext>
            </a:extLst>
          </p:cNvPr>
          <p:cNvPicPr>
            <a:picLocks noGrp="1" noChangeAspect="1"/>
          </p:cNvPicPr>
          <p:nvPr>
            <p:ph idx="1"/>
          </p:nvPr>
        </p:nvPicPr>
        <p:blipFill>
          <a:blip r:embed="rId2"/>
          <a:stretch>
            <a:fillRect/>
          </a:stretch>
        </p:blipFill>
        <p:spPr>
          <a:xfrm>
            <a:off x="526974" y="1024569"/>
            <a:ext cx="3984558" cy="2590497"/>
          </a:xfrm>
        </p:spPr>
      </p:pic>
      <p:pic>
        <p:nvPicPr>
          <p:cNvPr id="8" name="Picture 7">
            <a:extLst>
              <a:ext uri="{FF2B5EF4-FFF2-40B4-BE49-F238E27FC236}">
                <a16:creationId xmlns:a16="http://schemas.microsoft.com/office/drawing/2014/main" id="{54590DD3-0387-3F32-8CFA-5FE18F079031}"/>
              </a:ext>
            </a:extLst>
          </p:cNvPr>
          <p:cNvPicPr>
            <a:picLocks noChangeAspect="1"/>
          </p:cNvPicPr>
          <p:nvPr/>
        </p:nvPicPr>
        <p:blipFill>
          <a:blip r:embed="rId3"/>
          <a:stretch>
            <a:fillRect/>
          </a:stretch>
        </p:blipFill>
        <p:spPr>
          <a:xfrm>
            <a:off x="526974" y="3796101"/>
            <a:ext cx="11205990" cy="2590497"/>
          </a:xfrm>
          <a:prstGeom prst="rect">
            <a:avLst/>
          </a:prstGeom>
        </p:spPr>
      </p:pic>
      <p:pic>
        <p:nvPicPr>
          <p:cNvPr id="10" name="Picture 9">
            <a:extLst>
              <a:ext uri="{FF2B5EF4-FFF2-40B4-BE49-F238E27FC236}">
                <a16:creationId xmlns:a16="http://schemas.microsoft.com/office/drawing/2014/main" id="{683BE442-7FC3-AB9D-9821-AE6CD21BE3DC}"/>
              </a:ext>
            </a:extLst>
          </p:cNvPr>
          <p:cNvPicPr>
            <a:picLocks noChangeAspect="1"/>
          </p:cNvPicPr>
          <p:nvPr/>
        </p:nvPicPr>
        <p:blipFill>
          <a:blip r:embed="rId4"/>
          <a:stretch>
            <a:fillRect/>
          </a:stretch>
        </p:blipFill>
        <p:spPr>
          <a:xfrm>
            <a:off x="4659762" y="1048012"/>
            <a:ext cx="5517422" cy="2567053"/>
          </a:xfrm>
          <a:prstGeom prst="rect">
            <a:avLst/>
          </a:prstGeom>
        </p:spPr>
      </p:pic>
    </p:spTree>
    <p:extLst>
      <p:ext uri="{BB962C8B-B14F-4D97-AF65-F5344CB8AC3E}">
        <p14:creationId xmlns:p14="http://schemas.microsoft.com/office/powerpoint/2010/main" val="285324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71AC5-0E9F-A05E-B11B-CB33116EAF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08FB96-895C-DDD1-E5ED-A7CDF441F74F}"/>
              </a:ext>
            </a:extLst>
          </p:cNvPr>
          <p:cNvSpPr>
            <a:spLocks noGrp="1"/>
          </p:cNvSpPr>
          <p:nvPr>
            <p:ph type="title"/>
          </p:nvPr>
        </p:nvSpPr>
        <p:spPr>
          <a:xfrm>
            <a:off x="526974" y="367172"/>
            <a:ext cx="10203455" cy="800616"/>
          </a:xfrm>
        </p:spPr>
        <p:txBody>
          <a:bodyPr>
            <a:normAutofit/>
          </a:bodyPr>
          <a:lstStyle/>
          <a:p>
            <a:r>
              <a:rPr lang="en-IN" b="1" u="sng" dirty="0"/>
              <a:t>Experiment 2 performed (Video input)</a:t>
            </a:r>
          </a:p>
        </p:txBody>
      </p:sp>
      <p:sp>
        <p:nvSpPr>
          <p:cNvPr id="4" name="Content Placeholder 3">
            <a:extLst>
              <a:ext uri="{FF2B5EF4-FFF2-40B4-BE49-F238E27FC236}">
                <a16:creationId xmlns:a16="http://schemas.microsoft.com/office/drawing/2014/main" id="{7903D625-FC5B-BF81-DD77-F5C7A40D63AA}"/>
              </a:ext>
            </a:extLst>
          </p:cNvPr>
          <p:cNvSpPr>
            <a:spLocks noGrp="1"/>
          </p:cNvSpPr>
          <p:nvPr>
            <p:ph idx="1"/>
          </p:nvPr>
        </p:nvSpPr>
        <p:spPr>
          <a:xfrm>
            <a:off x="605928" y="1167787"/>
            <a:ext cx="6984694" cy="5199961"/>
          </a:xfrm>
        </p:spPr>
        <p:txBody>
          <a:bodyPr>
            <a:normAutofit/>
          </a:bodyPr>
          <a:lstStyle/>
          <a:p>
            <a:pPr>
              <a:lnSpc>
                <a:spcPts val="1425"/>
              </a:lnSpc>
            </a:pPr>
            <a:endParaRPr lang="en-US" sz="2800" b="0" dirty="0">
              <a:solidFill>
                <a:srgbClr val="000000"/>
              </a:solidFill>
              <a:effectLst/>
              <a:latin typeface="Courier New" panose="02070309020205020404" pitchFamily="49" charset="0"/>
            </a:endParaRPr>
          </a:p>
          <a:p>
            <a:endParaRPr lang="en-IN" sz="2400" dirty="0"/>
          </a:p>
        </p:txBody>
      </p:sp>
      <p:pic>
        <p:nvPicPr>
          <p:cNvPr id="3" name="output_video2">
            <a:hlinkClick r:id="" action="ppaction://media"/>
            <a:extLst>
              <a:ext uri="{FF2B5EF4-FFF2-40B4-BE49-F238E27FC236}">
                <a16:creationId xmlns:a16="http://schemas.microsoft.com/office/drawing/2014/main" id="{E3BBAB57-ABC6-1790-1AA9-EFF7FDE147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22260" y="1541443"/>
            <a:ext cx="5384800" cy="3048000"/>
          </a:xfrm>
          <a:prstGeom prst="rect">
            <a:avLst/>
          </a:prstGeom>
        </p:spPr>
      </p:pic>
      <p:sp>
        <p:nvSpPr>
          <p:cNvPr id="5" name="TextBox 4">
            <a:extLst>
              <a:ext uri="{FF2B5EF4-FFF2-40B4-BE49-F238E27FC236}">
                <a16:creationId xmlns:a16="http://schemas.microsoft.com/office/drawing/2014/main" id="{9E22E112-3FD5-2F17-4179-5B3C9C20E607}"/>
              </a:ext>
            </a:extLst>
          </p:cNvPr>
          <p:cNvSpPr txBox="1"/>
          <p:nvPr/>
        </p:nvSpPr>
        <p:spPr>
          <a:xfrm>
            <a:off x="1222260" y="5278322"/>
            <a:ext cx="9497152" cy="584775"/>
          </a:xfrm>
          <a:prstGeom prst="rect">
            <a:avLst/>
          </a:prstGeom>
          <a:noFill/>
        </p:spPr>
        <p:txBody>
          <a:bodyPr wrap="square" rtlCol="0">
            <a:spAutoFit/>
          </a:bodyPr>
          <a:lstStyle/>
          <a:p>
            <a:r>
              <a:rPr lang="en-IN" sz="3200" dirty="0"/>
              <a:t>Extracted audio: </a:t>
            </a:r>
          </a:p>
        </p:txBody>
      </p:sp>
      <p:pic>
        <p:nvPicPr>
          <p:cNvPr id="6" name="extracted_audio2">
            <a:hlinkClick r:id="" action="ppaction://media"/>
            <a:extLst>
              <a:ext uri="{FF2B5EF4-FFF2-40B4-BE49-F238E27FC236}">
                <a16:creationId xmlns:a16="http://schemas.microsoft.com/office/drawing/2014/main" id="{355B596C-CDCE-775D-9703-C9F51C7200D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14842" y="5278322"/>
            <a:ext cx="717321" cy="717321"/>
          </a:xfrm>
          <a:prstGeom prst="rect">
            <a:avLst/>
          </a:prstGeom>
        </p:spPr>
      </p:pic>
    </p:spTree>
    <p:extLst>
      <p:ext uri="{BB962C8B-B14F-4D97-AF65-F5344CB8AC3E}">
        <p14:creationId xmlns:p14="http://schemas.microsoft.com/office/powerpoint/2010/main" val="189793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8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9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audio>
              <p:cMediaNode vol="80000">
                <p:cTn id="1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5B30-6787-8816-70AC-E9861EFDF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A89B9-83DB-318C-ECA3-35DD8850604E}"/>
              </a:ext>
            </a:extLst>
          </p:cNvPr>
          <p:cNvSpPr>
            <a:spLocks noGrp="1"/>
          </p:cNvSpPr>
          <p:nvPr>
            <p:ph type="title"/>
          </p:nvPr>
        </p:nvSpPr>
        <p:spPr>
          <a:xfrm>
            <a:off x="526974" y="367172"/>
            <a:ext cx="10203455" cy="800616"/>
          </a:xfrm>
        </p:spPr>
        <p:txBody>
          <a:bodyPr>
            <a:normAutofit fontScale="90000"/>
          </a:bodyPr>
          <a:lstStyle/>
          <a:p>
            <a:r>
              <a:rPr lang="en-IN" b="1" u="sng" dirty="0"/>
              <a:t>Experiment 2 performed (Audio Transcription)</a:t>
            </a:r>
          </a:p>
        </p:txBody>
      </p:sp>
      <p:sp>
        <p:nvSpPr>
          <p:cNvPr id="4" name="Content Placeholder 3">
            <a:extLst>
              <a:ext uri="{FF2B5EF4-FFF2-40B4-BE49-F238E27FC236}">
                <a16:creationId xmlns:a16="http://schemas.microsoft.com/office/drawing/2014/main" id="{F92A2D83-03AA-E219-FE55-2060E3807FCB}"/>
              </a:ext>
            </a:extLst>
          </p:cNvPr>
          <p:cNvSpPr>
            <a:spLocks noGrp="1"/>
          </p:cNvSpPr>
          <p:nvPr>
            <p:ph idx="1"/>
          </p:nvPr>
        </p:nvSpPr>
        <p:spPr>
          <a:xfrm>
            <a:off x="605928" y="1167787"/>
            <a:ext cx="6984694" cy="5199961"/>
          </a:xfrm>
        </p:spPr>
        <p:txBody>
          <a:bodyPr>
            <a:normAutofit/>
          </a:bodyPr>
          <a:lstStyle/>
          <a:p>
            <a:pPr>
              <a:lnSpc>
                <a:spcPts val="1425"/>
              </a:lnSpc>
            </a:pPr>
            <a:endParaRPr lang="en-US" sz="2800" b="0" dirty="0">
              <a:solidFill>
                <a:srgbClr val="000000"/>
              </a:solidFill>
              <a:effectLst/>
              <a:latin typeface="Courier New" panose="02070309020205020404" pitchFamily="49" charset="0"/>
            </a:endParaRPr>
          </a:p>
          <a:p>
            <a:endParaRPr lang="en-IN" sz="2400" dirty="0"/>
          </a:p>
        </p:txBody>
      </p:sp>
      <p:pic>
        <p:nvPicPr>
          <p:cNvPr id="3" name="output2">
            <a:hlinkClick r:id="" action="ppaction://media"/>
            <a:extLst>
              <a:ext uri="{FF2B5EF4-FFF2-40B4-BE49-F238E27FC236}">
                <a16:creationId xmlns:a16="http://schemas.microsoft.com/office/drawing/2014/main" id="{25F3E485-71B3-15BA-9327-1A7ABCC45C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073704" y="1167786"/>
            <a:ext cx="892367" cy="892367"/>
          </a:xfrm>
          <a:prstGeom prst="rect">
            <a:avLst/>
          </a:prstGeom>
        </p:spPr>
      </p:pic>
      <p:pic>
        <p:nvPicPr>
          <p:cNvPr id="6" name="Picture 5">
            <a:extLst>
              <a:ext uri="{FF2B5EF4-FFF2-40B4-BE49-F238E27FC236}">
                <a16:creationId xmlns:a16="http://schemas.microsoft.com/office/drawing/2014/main" id="{1D3638FD-2629-2A33-ABD3-159D65F73102}"/>
              </a:ext>
            </a:extLst>
          </p:cNvPr>
          <p:cNvPicPr>
            <a:picLocks noChangeAspect="1"/>
          </p:cNvPicPr>
          <p:nvPr/>
        </p:nvPicPr>
        <p:blipFill>
          <a:blip r:embed="rId5"/>
          <a:stretch>
            <a:fillRect/>
          </a:stretch>
        </p:blipFill>
        <p:spPr>
          <a:xfrm>
            <a:off x="526974" y="1883884"/>
            <a:ext cx="10476648" cy="4409836"/>
          </a:xfrm>
          <a:prstGeom prst="rect">
            <a:avLst/>
          </a:prstGeom>
        </p:spPr>
      </p:pic>
      <p:sp>
        <p:nvSpPr>
          <p:cNvPr id="7" name="TextBox 6">
            <a:extLst>
              <a:ext uri="{FF2B5EF4-FFF2-40B4-BE49-F238E27FC236}">
                <a16:creationId xmlns:a16="http://schemas.microsoft.com/office/drawing/2014/main" id="{E1BB6CF3-E7A6-3D5F-6767-F96D57A8F623}"/>
              </a:ext>
            </a:extLst>
          </p:cNvPr>
          <p:cNvSpPr txBox="1"/>
          <p:nvPr/>
        </p:nvSpPr>
        <p:spPr>
          <a:xfrm>
            <a:off x="749147" y="1279024"/>
            <a:ext cx="6202496" cy="523220"/>
          </a:xfrm>
          <a:prstGeom prst="rect">
            <a:avLst/>
          </a:prstGeom>
          <a:noFill/>
        </p:spPr>
        <p:txBody>
          <a:bodyPr wrap="square" rtlCol="0">
            <a:spAutoFit/>
          </a:bodyPr>
          <a:lstStyle/>
          <a:p>
            <a:r>
              <a:rPr lang="en-IN" sz="2800" dirty="0"/>
              <a:t>Input audio: </a:t>
            </a:r>
          </a:p>
        </p:txBody>
      </p:sp>
    </p:spTree>
    <p:extLst>
      <p:ext uri="{BB962C8B-B14F-4D97-AF65-F5344CB8AC3E}">
        <p14:creationId xmlns:p14="http://schemas.microsoft.com/office/powerpoint/2010/main" val="142518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9078-EA48-05A1-6B6A-900249655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F96E4-0195-AEB9-1523-1DE98983BD04}"/>
              </a:ext>
            </a:extLst>
          </p:cNvPr>
          <p:cNvSpPr>
            <a:spLocks noGrp="1"/>
          </p:cNvSpPr>
          <p:nvPr>
            <p:ph type="title"/>
          </p:nvPr>
        </p:nvSpPr>
        <p:spPr>
          <a:xfrm>
            <a:off x="526974" y="367172"/>
            <a:ext cx="10203455" cy="800616"/>
          </a:xfrm>
        </p:spPr>
        <p:txBody>
          <a:bodyPr>
            <a:normAutofit/>
          </a:bodyPr>
          <a:lstStyle/>
          <a:p>
            <a:r>
              <a:rPr lang="en-IN" b="1" u="sng" dirty="0"/>
              <a:t>Experiment 2 performed (Translation)</a:t>
            </a:r>
          </a:p>
        </p:txBody>
      </p:sp>
      <p:sp>
        <p:nvSpPr>
          <p:cNvPr id="4" name="Content Placeholder 3">
            <a:extLst>
              <a:ext uri="{FF2B5EF4-FFF2-40B4-BE49-F238E27FC236}">
                <a16:creationId xmlns:a16="http://schemas.microsoft.com/office/drawing/2014/main" id="{1F7FE196-7ED1-6ABA-B092-A6DA1CA9C784}"/>
              </a:ext>
            </a:extLst>
          </p:cNvPr>
          <p:cNvSpPr>
            <a:spLocks noGrp="1"/>
          </p:cNvSpPr>
          <p:nvPr>
            <p:ph idx="1"/>
          </p:nvPr>
        </p:nvSpPr>
        <p:spPr>
          <a:xfrm>
            <a:off x="605928" y="1167787"/>
            <a:ext cx="6984694" cy="5323041"/>
          </a:xfrm>
        </p:spPr>
        <p:txBody>
          <a:bodyPr>
            <a:normAutofit/>
          </a:bodyPr>
          <a:lstStyle/>
          <a:p>
            <a:r>
              <a:rPr lang="en-IN" sz="2000" dirty="0"/>
              <a:t>HINDI TEXT: </a:t>
            </a:r>
            <a:r>
              <a:rPr lang="en-IN" sz="2000" b="0" dirty="0">
                <a:solidFill>
                  <a:srgbClr val="A31515"/>
                </a:solidFill>
                <a:effectLst/>
                <a:latin typeface="Courier New" panose="02070309020205020404" pitchFamily="49" charset="0"/>
              </a:rPr>
              <a:t>'</a:t>
            </a:r>
            <a:r>
              <a:rPr lang="hi-IN" sz="2000" b="0" dirty="0">
                <a:solidFill>
                  <a:srgbClr val="A31515"/>
                </a:solidFill>
                <a:effectLst/>
                <a:latin typeface="Courier New" panose="02070309020205020404" pitchFamily="49" charset="0"/>
              </a:rPr>
              <a:t>पहाड़ी गाँवों में अक्सर बाघ का डर बना रहता है। जंगल कटने के कारण शिकार की तलाश में बाघ कभी-कभी गाँव तक पहुँच जाता हे। गेंबली गाँव में एक बार यही हुआ। एक बाघ ने गाँव में घुसकर एक गाय को मार डाला। सुबह होते ही यह खबर पूरे गाँव में फैल गई। गाँव के लोग डरे कि यह बाघ कहीं फिर से आकर दूसरे पालतू जानवरों और किसी आदमी को ही अपना शिकार न बना ले। गाँव के लोग गोपाल आश्रम गए और उन लोगों ने मीरा बहन को अपनी चिंता बताई।'</a:t>
            </a:r>
            <a:endParaRPr lang="hi-IN" sz="2000" b="0" dirty="0">
              <a:solidFill>
                <a:srgbClr val="000000"/>
              </a:solidFill>
              <a:effectLst/>
              <a:latin typeface="Courier New" panose="02070309020205020404" pitchFamily="49" charset="0"/>
            </a:endParaRPr>
          </a:p>
          <a:p>
            <a:pPr>
              <a:lnSpc>
                <a:spcPts val="1425"/>
              </a:lnSpc>
            </a:pPr>
            <a:r>
              <a:rPr lang="en-US" sz="1600" b="0" dirty="0">
                <a:solidFill>
                  <a:srgbClr val="000000"/>
                </a:solidFill>
                <a:effectLst/>
                <a:latin typeface="Courier New" panose="02070309020205020404" pitchFamily="49" charset="0"/>
              </a:rPr>
              <a:t>reference : [“</a:t>
            </a:r>
            <a:r>
              <a:rPr lang="en-US" sz="1600" b="0" dirty="0">
                <a:solidFill>
                  <a:srgbClr val="A31515"/>
                </a:solidFill>
                <a:effectLst/>
                <a:latin typeface="Courier New" panose="02070309020205020404" pitchFamily="49" charset="0"/>
              </a:rPr>
              <a:t>In hilly villages, there is often a fear of tigers. Due to deforestation, tigers sometimes reach the village in search of prey. Once, this happened in the village of </a:t>
            </a:r>
            <a:r>
              <a:rPr lang="en-US" sz="1600" b="0" dirty="0" err="1">
                <a:solidFill>
                  <a:srgbClr val="A31515"/>
                </a:solidFill>
                <a:effectLst/>
                <a:latin typeface="Courier New" panose="02070309020205020404" pitchFamily="49" charset="0"/>
              </a:rPr>
              <a:t>Gembali</a:t>
            </a:r>
            <a:r>
              <a:rPr lang="en-US" sz="1600" b="0" dirty="0">
                <a:solidFill>
                  <a:srgbClr val="A31515"/>
                </a:solidFill>
                <a:effectLst/>
                <a:latin typeface="Courier New" panose="02070309020205020404" pitchFamily="49" charset="0"/>
              </a:rPr>
              <a:t>. A tiger entered the village and killed a cow. As soon as morning broke, this news spread throughout the village. The villagers were afraid that the tiger might come again and prey on other domestic animals or a human. The villagers went to Gopal Ashram and told Mira </a:t>
            </a:r>
            <a:r>
              <a:rPr lang="en-US" sz="1600" b="0" dirty="0" err="1">
                <a:solidFill>
                  <a:srgbClr val="A31515"/>
                </a:solidFill>
                <a:effectLst/>
                <a:latin typeface="Courier New" panose="02070309020205020404" pitchFamily="49" charset="0"/>
              </a:rPr>
              <a:t>Bahen</a:t>
            </a:r>
            <a:r>
              <a:rPr lang="en-US" sz="1600" b="0" dirty="0">
                <a:solidFill>
                  <a:srgbClr val="A31515"/>
                </a:solidFill>
                <a:effectLst/>
                <a:latin typeface="Courier New" panose="02070309020205020404" pitchFamily="49" charset="0"/>
              </a:rPr>
              <a:t> about their worries.</a:t>
            </a:r>
            <a:r>
              <a:rPr lang="en-US" sz="1600" b="0" dirty="0">
                <a:solidFill>
                  <a:schemeClr val="tx1">
                    <a:lumMod val="95000"/>
                    <a:lumOff val="5000"/>
                  </a:schemeClr>
                </a:solidFill>
                <a:effectLst/>
                <a:latin typeface="Courier New" panose="02070309020205020404" pitchFamily="49" charset="0"/>
              </a:rPr>
              <a:t>”]</a:t>
            </a:r>
          </a:p>
          <a:p>
            <a:pPr>
              <a:lnSpc>
                <a:spcPts val="1425"/>
              </a:lnSpc>
            </a:pPr>
            <a:endParaRPr lang="en-US" sz="2800" b="0" dirty="0">
              <a:solidFill>
                <a:srgbClr val="000000"/>
              </a:solidFill>
              <a:effectLst/>
              <a:latin typeface="Courier New" panose="02070309020205020404" pitchFamily="49" charset="0"/>
            </a:endParaRPr>
          </a:p>
          <a:p>
            <a:endParaRPr lang="en-IN" sz="2400" dirty="0"/>
          </a:p>
        </p:txBody>
      </p:sp>
      <p:pic>
        <p:nvPicPr>
          <p:cNvPr id="5" name="Picture 4">
            <a:extLst>
              <a:ext uri="{FF2B5EF4-FFF2-40B4-BE49-F238E27FC236}">
                <a16:creationId xmlns:a16="http://schemas.microsoft.com/office/drawing/2014/main" id="{B6A53929-E0AB-7D96-37CF-C4F9F97C1281}"/>
              </a:ext>
            </a:extLst>
          </p:cNvPr>
          <p:cNvPicPr>
            <a:picLocks noChangeAspect="1"/>
          </p:cNvPicPr>
          <p:nvPr/>
        </p:nvPicPr>
        <p:blipFill>
          <a:blip r:embed="rId2"/>
          <a:stretch>
            <a:fillRect/>
          </a:stretch>
        </p:blipFill>
        <p:spPr>
          <a:xfrm>
            <a:off x="7513067" y="1167787"/>
            <a:ext cx="4073005" cy="5221996"/>
          </a:xfrm>
          <a:prstGeom prst="rect">
            <a:avLst/>
          </a:prstGeom>
        </p:spPr>
      </p:pic>
    </p:spTree>
    <p:extLst>
      <p:ext uri="{BB962C8B-B14F-4D97-AF65-F5344CB8AC3E}">
        <p14:creationId xmlns:p14="http://schemas.microsoft.com/office/powerpoint/2010/main" val="2633006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13B42-03D6-6989-DE08-A08709FBA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CFA8E-58BB-CBAF-EBEF-78C39053441B}"/>
              </a:ext>
            </a:extLst>
          </p:cNvPr>
          <p:cNvSpPr>
            <a:spLocks noGrp="1"/>
          </p:cNvSpPr>
          <p:nvPr>
            <p:ph type="title"/>
          </p:nvPr>
        </p:nvSpPr>
        <p:spPr>
          <a:xfrm>
            <a:off x="526974" y="367172"/>
            <a:ext cx="7206867" cy="800616"/>
          </a:xfrm>
        </p:spPr>
        <p:txBody>
          <a:bodyPr>
            <a:normAutofit fontScale="90000"/>
          </a:bodyPr>
          <a:lstStyle/>
          <a:p>
            <a:r>
              <a:rPr lang="en-IN" b="1" u="sng" dirty="0"/>
              <a:t>Experiment 2 performed (OCR)</a:t>
            </a:r>
          </a:p>
        </p:txBody>
      </p:sp>
      <p:pic>
        <p:nvPicPr>
          <p:cNvPr id="7" name="Content Placeholder 6">
            <a:extLst>
              <a:ext uri="{FF2B5EF4-FFF2-40B4-BE49-F238E27FC236}">
                <a16:creationId xmlns:a16="http://schemas.microsoft.com/office/drawing/2014/main" id="{C9A1500B-FBEF-D3FF-50B3-2B748B74C03E}"/>
              </a:ext>
            </a:extLst>
          </p:cNvPr>
          <p:cNvPicPr>
            <a:picLocks noGrp="1" noChangeAspect="1"/>
          </p:cNvPicPr>
          <p:nvPr>
            <p:ph idx="1"/>
          </p:nvPr>
        </p:nvPicPr>
        <p:blipFill>
          <a:blip r:embed="rId2"/>
          <a:stretch>
            <a:fillRect/>
          </a:stretch>
        </p:blipFill>
        <p:spPr>
          <a:xfrm>
            <a:off x="649010" y="1167788"/>
            <a:ext cx="5531254" cy="2346593"/>
          </a:xfrm>
        </p:spPr>
      </p:pic>
      <p:pic>
        <p:nvPicPr>
          <p:cNvPr id="11" name="Picture 10">
            <a:extLst>
              <a:ext uri="{FF2B5EF4-FFF2-40B4-BE49-F238E27FC236}">
                <a16:creationId xmlns:a16="http://schemas.microsoft.com/office/drawing/2014/main" id="{41D6F963-12E6-BA30-489D-4B89F880A0C9}"/>
              </a:ext>
            </a:extLst>
          </p:cNvPr>
          <p:cNvPicPr>
            <a:picLocks noChangeAspect="1"/>
          </p:cNvPicPr>
          <p:nvPr/>
        </p:nvPicPr>
        <p:blipFill>
          <a:blip r:embed="rId3"/>
          <a:stretch>
            <a:fillRect/>
          </a:stretch>
        </p:blipFill>
        <p:spPr>
          <a:xfrm>
            <a:off x="649010" y="3758498"/>
            <a:ext cx="10984802" cy="2425728"/>
          </a:xfrm>
          <a:prstGeom prst="rect">
            <a:avLst/>
          </a:prstGeom>
        </p:spPr>
      </p:pic>
      <p:pic>
        <p:nvPicPr>
          <p:cNvPr id="13" name="Picture 12">
            <a:extLst>
              <a:ext uri="{FF2B5EF4-FFF2-40B4-BE49-F238E27FC236}">
                <a16:creationId xmlns:a16="http://schemas.microsoft.com/office/drawing/2014/main" id="{07EF79FB-74E2-BEC3-C6AF-227C0FC70966}"/>
              </a:ext>
            </a:extLst>
          </p:cNvPr>
          <p:cNvPicPr>
            <a:picLocks noChangeAspect="1"/>
          </p:cNvPicPr>
          <p:nvPr/>
        </p:nvPicPr>
        <p:blipFill>
          <a:blip r:embed="rId4"/>
          <a:stretch>
            <a:fillRect/>
          </a:stretch>
        </p:blipFill>
        <p:spPr>
          <a:xfrm>
            <a:off x="6422834" y="1167788"/>
            <a:ext cx="5210978" cy="2346593"/>
          </a:xfrm>
          <a:prstGeom prst="rect">
            <a:avLst/>
          </a:prstGeom>
        </p:spPr>
      </p:pic>
    </p:spTree>
    <p:extLst>
      <p:ext uri="{BB962C8B-B14F-4D97-AF65-F5344CB8AC3E}">
        <p14:creationId xmlns:p14="http://schemas.microsoft.com/office/powerpoint/2010/main" val="3366682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B88F7-0454-6B20-1B5D-C7444A76A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0E54E-B4CC-BF1B-8F9A-DED9DC0BD843}"/>
              </a:ext>
            </a:extLst>
          </p:cNvPr>
          <p:cNvSpPr>
            <a:spLocks noGrp="1"/>
          </p:cNvSpPr>
          <p:nvPr>
            <p:ph type="title"/>
          </p:nvPr>
        </p:nvSpPr>
        <p:spPr>
          <a:xfrm>
            <a:off x="526974" y="367172"/>
            <a:ext cx="10203455" cy="800616"/>
          </a:xfrm>
        </p:spPr>
        <p:txBody>
          <a:bodyPr>
            <a:normAutofit/>
          </a:bodyPr>
          <a:lstStyle/>
          <a:p>
            <a:r>
              <a:rPr lang="en-IN" b="1" u="sng" dirty="0"/>
              <a:t>Experiment 3 performed (Video input)</a:t>
            </a:r>
          </a:p>
        </p:txBody>
      </p:sp>
      <p:sp>
        <p:nvSpPr>
          <p:cNvPr id="4" name="Content Placeholder 3">
            <a:extLst>
              <a:ext uri="{FF2B5EF4-FFF2-40B4-BE49-F238E27FC236}">
                <a16:creationId xmlns:a16="http://schemas.microsoft.com/office/drawing/2014/main" id="{BC57102B-4D86-81DA-B00D-74016BB289E3}"/>
              </a:ext>
            </a:extLst>
          </p:cNvPr>
          <p:cNvSpPr>
            <a:spLocks noGrp="1"/>
          </p:cNvSpPr>
          <p:nvPr>
            <p:ph idx="1"/>
          </p:nvPr>
        </p:nvSpPr>
        <p:spPr>
          <a:xfrm>
            <a:off x="605928" y="1167787"/>
            <a:ext cx="6984694" cy="5199961"/>
          </a:xfrm>
        </p:spPr>
        <p:txBody>
          <a:bodyPr>
            <a:normAutofit/>
          </a:bodyPr>
          <a:lstStyle/>
          <a:p>
            <a:pPr>
              <a:lnSpc>
                <a:spcPts val="1425"/>
              </a:lnSpc>
            </a:pPr>
            <a:endParaRPr lang="en-US" sz="2800" b="0" dirty="0">
              <a:solidFill>
                <a:srgbClr val="000000"/>
              </a:solidFill>
              <a:effectLst/>
              <a:latin typeface="Courier New" panose="02070309020205020404" pitchFamily="49" charset="0"/>
            </a:endParaRPr>
          </a:p>
          <a:p>
            <a:endParaRPr lang="en-IN" sz="2400" dirty="0"/>
          </a:p>
        </p:txBody>
      </p:sp>
      <p:pic>
        <p:nvPicPr>
          <p:cNvPr id="3" name="output_video3">
            <a:hlinkClick r:id="" action="ppaction://media"/>
            <a:extLst>
              <a:ext uri="{FF2B5EF4-FFF2-40B4-BE49-F238E27FC236}">
                <a16:creationId xmlns:a16="http://schemas.microsoft.com/office/drawing/2014/main" id="{5B272B78-8C42-155E-6AC7-184043A503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8582" y="1244906"/>
            <a:ext cx="3136135" cy="4196814"/>
          </a:xfrm>
          <a:prstGeom prst="rect">
            <a:avLst/>
          </a:prstGeom>
        </p:spPr>
      </p:pic>
      <p:sp>
        <p:nvSpPr>
          <p:cNvPr id="5" name="TextBox 4">
            <a:extLst>
              <a:ext uri="{FF2B5EF4-FFF2-40B4-BE49-F238E27FC236}">
                <a16:creationId xmlns:a16="http://schemas.microsoft.com/office/drawing/2014/main" id="{A6D17B6D-2D1F-C9FF-8B27-290D7E7D54ED}"/>
              </a:ext>
            </a:extLst>
          </p:cNvPr>
          <p:cNvSpPr txBox="1"/>
          <p:nvPr/>
        </p:nvSpPr>
        <p:spPr>
          <a:xfrm>
            <a:off x="4295967" y="2159306"/>
            <a:ext cx="9497152" cy="584775"/>
          </a:xfrm>
          <a:prstGeom prst="rect">
            <a:avLst/>
          </a:prstGeom>
          <a:noFill/>
        </p:spPr>
        <p:txBody>
          <a:bodyPr wrap="square" rtlCol="0">
            <a:spAutoFit/>
          </a:bodyPr>
          <a:lstStyle/>
          <a:p>
            <a:r>
              <a:rPr lang="en-IN" sz="3200" dirty="0"/>
              <a:t>Extracted audio: </a:t>
            </a:r>
          </a:p>
        </p:txBody>
      </p:sp>
      <p:pic>
        <p:nvPicPr>
          <p:cNvPr id="6" name="extracted_audio3">
            <a:hlinkClick r:id="" action="ppaction://media"/>
            <a:extLst>
              <a:ext uri="{FF2B5EF4-FFF2-40B4-BE49-F238E27FC236}">
                <a16:creationId xmlns:a16="http://schemas.microsoft.com/office/drawing/2014/main" id="{FF5ECCDD-C13E-DC3D-9A3C-E809EFF867B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844010" y="2159306"/>
            <a:ext cx="877677" cy="877677"/>
          </a:xfrm>
          <a:prstGeom prst="rect">
            <a:avLst/>
          </a:prstGeom>
        </p:spPr>
      </p:pic>
    </p:spTree>
    <p:extLst>
      <p:ext uri="{BB962C8B-B14F-4D97-AF65-F5344CB8AC3E}">
        <p14:creationId xmlns:p14="http://schemas.microsoft.com/office/powerpoint/2010/main" val="121685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9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audio>
              <p:cMediaNode vol="80000">
                <p:cTn id="1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FE0D2-782E-6619-1D67-61F84E095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C176F-A55E-755C-EC01-416BF5B9BF9E}"/>
              </a:ext>
            </a:extLst>
          </p:cNvPr>
          <p:cNvSpPr>
            <a:spLocks noGrp="1"/>
          </p:cNvSpPr>
          <p:nvPr>
            <p:ph type="title"/>
          </p:nvPr>
        </p:nvSpPr>
        <p:spPr>
          <a:xfrm>
            <a:off x="526974" y="367172"/>
            <a:ext cx="10203455" cy="800616"/>
          </a:xfrm>
        </p:spPr>
        <p:txBody>
          <a:bodyPr>
            <a:normAutofit fontScale="90000"/>
          </a:bodyPr>
          <a:lstStyle/>
          <a:p>
            <a:r>
              <a:rPr lang="en-IN" b="1" u="sng" dirty="0"/>
              <a:t>Experiment 3 performed (Audio Transcription)</a:t>
            </a:r>
          </a:p>
        </p:txBody>
      </p:sp>
      <p:sp>
        <p:nvSpPr>
          <p:cNvPr id="4" name="Content Placeholder 3">
            <a:extLst>
              <a:ext uri="{FF2B5EF4-FFF2-40B4-BE49-F238E27FC236}">
                <a16:creationId xmlns:a16="http://schemas.microsoft.com/office/drawing/2014/main" id="{8CCBCAB9-1643-AC05-809D-3490443ABCEF}"/>
              </a:ext>
            </a:extLst>
          </p:cNvPr>
          <p:cNvSpPr>
            <a:spLocks noGrp="1"/>
          </p:cNvSpPr>
          <p:nvPr>
            <p:ph idx="1"/>
          </p:nvPr>
        </p:nvSpPr>
        <p:spPr>
          <a:xfrm>
            <a:off x="605928" y="1167787"/>
            <a:ext cx="6984694" cy="5199961"/>
          </a:xfrm>
        </p:spPr>
        <p:txBody>
          <a:bodyPr>
            <a:normAutofit/>
          </a:bodyPr>
          <a:lstStyle/>
          <a:p>
            <a:pPr>
              <a:lnSpc>
                <a:spcPts val="1425"/>
              </a:lnSpc>
            </a:pPr>
            <a:endParaRPr lang="en-US" sz="2800" b="0" dirty="0">
              <a:solidFill>
                <a:srgbClr val="000000"/>
              </a:solidFill>
              <a:effectLst/>
              <a:latin typeface="Courier New" panose="02070309020205020404" pitchFamily="49" charset="0"/>
            </a:endParaRPr>
          </a:p>
          <a:p>
            <a:endParaRPr lang="en-IN" sz="2400" dirty="0"/>
          </a:p>
        </p:txBody>
      </p:sp>
      <p:pic>
        <p:nvPicPr>
          <p:cNvPr id="3" name="output3">
            <a:hlinkClick r:id="" action="ppaction://media"/>
            <a:extLst>
              <a:ext uri="{FF2B5EF4-FFF2-40B4-BE49-F238E27FC236}">
                <a16:creationId xmlns:a16="http://schemas.microsoft.com/office/drawing/2014/main" id="{FDFE69E9-DC74-408C-E37C-DFC919B2AE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908013" y="1035237"/>
            <a:ext cx="657340" cy="657340"/>
          </a:xfrm>
          <a:prstGeom prst="rect">
            <a:avLst/>
          </a:prstGeom>
        </p:spPr>
      </p:pic>
      <p:pic>
        <p:nvPicPr>
          <p:cNvPr id="6" name="Picture 5">
            <a:extLst>
              <a:ext uri="{FF2B5EF4-FFF2-40B4-BE49-F238E27FC236}">
                <a16:creationId xmlns:a16="http://schemas.microsoft.com/office/drawing/2014/main" id="{11C2F455-1F01-4123-2766-FCC61B47099C}"/>
              </a:ext>
            </a:extLst>
          </p:cNvPr>
          <p:cNvPicPr>
            <a:picLocks noChangeAspect="1"/>
          </p:cNvPicPr>
          <p:nvPr/>
        </p:nvPicPr>
        <p:blipFill>
          <a:blip r:embed="rId5"/>
          <a:stretch>
            <a:fillRect/>
          </a:stretch>
        </p:blipFill>
        <p:spPr>
          <a:xfrm>
            <a:off x="526974" y="1752102"/>
            <a:ext cx="8143301" cy="3173148"/>
          </a:xfrm>
          <a:prstGeom prst="rect">
            <a:avLst/>
          </a:prstGeom>
        </p:spPr>
      </p:pic>
      <p:pic>
        <p:nvPicPr>
          <p:cNvPr id="8" name="Picture 7">
            <a:extLst>
              <a:ext uri="{FF2B5EF4-FFF2-40B4-BE49-F238E27FC236}">
                <a16:creationId xmlns:a16="http://schemas.microsoft.com/office/drawing/2014/main" id="{C0BF22C9-2D03-D954-E314-9E83A66C4768}"/>
              </a:ext>
            </a:extLst>
          </p:cNvPr>
          <p:cNvPicPr>
            <a:picLocks noChangeAspect="1"/>
          </p:cNvPicPr>
          <p:nvPr/>
        </p:nvPicPr>
        <p:blipFill>
          <a:blip r:embed="rId6"/>
          <a:stretch>
            <a:fillRect/>
          </a:stretch>
        </p:blipFill>
        <p:spPr>
          <a:xfrm>
            <a:off x="526974" y="5044300"/>
            <a:ext cx="7394154" cy="1323448"/>
          </a:xfrm>
          <a:prstGeom prst="rect">
            <a:avLst/>
          </a:prstGeom>
        </p:spPr>
      </p:pic>
      <p:sp>
        <p:nvSpPr>
          <p:cNvPr id="7" name="TextBox 6">
            <a:extLst>
              <a:ext uri="{FF2B5EF4-FFF2-40B4-BE49-F238E27FC236}">
                <a16:creationId xmlns:a16="http://schemas.microsoft.com/office/drawing/2014/main" id="{4942B9B3-7A2D-FE1E-DC9A-0B6945F0865C}"/>
              </a:ext>
            </a:extLst>
          </p:cNvPr>
          <p:cNvSpPr txBox="1"/>
          <p:nvPr/>
        </p:nvSpPr>
        <p:spPr>
          <a:xfrm>
            <a:off x="2527453" y="1035236"/>
            <a:ext cx="6202496" cy="523220"/>
          </a:xfrm>
          <a:prstGeom prst="rect">
            <a:avLst/>
          </a:prstGeom>
          <a:noFill/>
        </p:spPr>
        <p:txBody>
          <a:bodyPr wrap="square" rtlCol="0">
            <a:spAutoFit/>
          </a:bodyPr>
          <a:lstStyle/>
          <a:p>
            <a:r>
              <a:rPr lang="en-IN" sz="2800" dirty="0"/>
              <a:t>Input audio: </a:t>
            </a:r>
          </a:p>
        </p:txBody>
      </p:sp>
    </p:spTree>
    <p:extLst>
      <p:ext uri="{BB962C8B-B14F-4D97-AF65-F5344CB8AC3E}">
        <p14:creationId xmlns:p14="http://schemas.microsoft.com/office/powerpoint/2010/main" val="10993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157F1-6013-D686-D9F5-01D46D301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90CDEC-8D68-A421-706B-671A6790E659}"/>
              </a:ext>
            </a:extLst>
          </p:cNvPr>
          <p:cNvSpPr>
            <a:spLocks noGrp="1"/>
          </p:cNvSpPr>
          <p:nvPr>
            <p:ph type="title"/>
          </p:nvPr>
        </p:nvSpPr>
        <p:spPr>
          <a:xfrm>
            <a:off x="526974" y="367172"/>
            <a:ext cx="10203455" cy="800616"/>
          </a:xfrm>
        </p:spPr>
        <p:txBody>
          <a:bodyPr>
            <a:normAutofit/>
          </a:bodyPr>
          <a:lstStyle/>
          <a:p>
            <a:r>
              <a:rPr lang="en-IN" b="1" u="sng" dirty="0"/>
              <a:t>Experiment 3 performed (Translation)</a:t>
            </a:r>
          </a:p>
        </p:txBody>
      </p:sp>
      <p:sp>
        <p:nvSpPr>
          <p:cNvPr id="4" name="Content Placeholder 3">
            <a:extLst>
              <a:ext uri="{FF2B5EF4-FFF2-40B4-BE49-F238E27FC236}">
                <a16:creationId xmlns:a16="http://schemas.microsoft.com/office/drawing/2014/main" id="{23575809-C6E0-670D-8025-C1DAE583E798}"/>
              </a:ext>
            </a:extLst>
          </p:cNvPr>
          <p:cNvSpPr>
            <a:spLocks noGrp="1"/>
          </p:cNvSpPr>
          <p:nvPr>
            <p:ph idx="1"/>
          </p:nvPr>
        </p:nvSpPr>
        <p:spPr>
          <a:xfrm>
            <a:off x="605928" y="1167787"/>
            <a:ext cx="6984694" cy="5199961"/>
          </a:xfrm>
        </p:spPr>
        <p:txBody>
          <a:bodyPr>
            <a:normAutofit fontScale="77500" lnSpcReduction="20000"/>
          </a:bodyPr>
          <a:lstStyle/>
          <a:p>
            <a:r>
              <a:rPr lang="en-IN" sz="2000" dirty="0"/>
              <a:t>HINDI TEXT</a:t>
            </a:r>
            <a:r>
              <a:rPr lang="en-IN" sz="2900" dirty="0"/>
              <a:t>: </a:t>
            </a:r>
            <a:r>
              <a:rPr lang="en-IN" sz="2600" b="0" dirty="0">
                <a:solidFill>
                  <a:srgbClr val="A31515"/>
                </a:solidFill>
                <a:effectLst/>
                <a:latin typeface="Courier New" panose="02070309020205020404" pitchFamily="49" charset="0"/>
              </a:rPr>
              <a:t>'</a:t>
            </a:r>
            <a:r>
              <a:rPr lang="hi-IN" sz="2600" b="0" dirty="0">
                <a:solidFill>
                  <a:srgbClr val="A31515"/>
                </a:solidFill>
                <a:effectLst/>
                <a:latin typeface="Courier New" panose="02070309020205020404" pitchFamily="49" charset="0"/>
              </a:rPr>
              <a:t>हिन्दी की ऐतिहासिक पृष्ठभूमि संसार की प्रत्येक भाषा की एक ऐतिहासिक व्यवस्था होती है। हिन्दी एक भारतीय आर्यभाषा। ‘हिन्दी’ शब्द का मौलिक अर्थ है- हिन्दी का अर्थ भारतीय। भाषा के अर्थ में हिन्दी का प्रयोग फारसी और अरबी ने किया। पंडित रामनरेश त्रिपाठी के अनुसार, इस्लामी मुग़ल काल से ही भारत की हिन्दी कहलाने लगी थी। इतना स्पष्ट है कि कालान्तर में हिन्द देश के निवासियों को ‘हिन्दुस्तानी’ और उनकी भाषा को ‘हिन्दी’ कहा जाने लगा।'</a:t>
            </a:r>
            <a:endParaRPr lang="hi-IN" sz="2600" b="0" dirty="0">
              <a:solidFill>
                <a:srgbClr val="000000"/>
              </a:solidFill>
              <a:effectLst/>
              <a:latin typeface="Courier New" panose="02070309020205020404" pitchFamily="49" charset="0"/>
            </a:endParaRPr>
          </a:p>
          <a:p>
            <a:r>
              <a:rPr lang="en-US" sz="2900" b="0" dirty="0">
                <a:solidFill>
                  <a:srgbClr val="000000"/>
                </a:solidFill>
                <a:effectLst/>
                <a:latin typeface="Courier New" panose="02070309020205020404" pitchFamily="49" charset="0"/>
              </a:rPr>
              <a:t>reference </a:t>
            </a:r>
            <a:r>
              <a:rPr lang="en-US" sz="1900" b="0" dirty="0">
                <a:solidFill>
                  <a:srgbClr val="000000"/>
                </a:solidFill>
                <a:effectLst/>
                <a:latin typeface="Courier New" panose="02070309020205020404" pitchFamily="49" charset="0"/>
              </a:rPr>
              <a:t>= </a:t>
            </a:r>
            <a:r>
              <a:rPr lang="en-US" sz="2300" b="0" dirty="0">
                <a:solidFill>
                  <a:srgbClr val="000000"/>
                </a:solidFill>
                <a:effectLst/>
                <a:latin typeface="Courier New" panose="02070309020205020404" pitchFamily="49" charset="0"/>
              </a:rPr>
              <a:t>[</a:t>
            </a:r>
            <a:r>
              <a:rPr lang="en-US" sz="2300" b="0" dirty="0">
                <a:solidFill>
                  <a:srgbClr val="A31515"/>
                </a:solidFill>
                <a:effectLst/>
                <a:latin typeface="Courier New" panose="02070309020205020404" pitchFamily="49" charset="0"/>
              </a:rPr>
              <a:t>"Hindi's historical background represents a historical system for every language in the world. Hindi is an Indian Indo-Aryan language. The basic meaning of the word 'Hindi' is that it signifies Indian. Hindi was used in the sense of language by Persian and Arabic. According to Pandit </a:t>
            </a:r>
            <a:r>
              <a:rPr lang="en-US" sz="2300" b="0" dirty="0" err="1">
                <a:solidFill>
                  <a:srgbClr val="A31515"/>
                </a:solidFill>
                <a:effectLst/>
                <a:latin typeface="Courier New" panose="02070309020205020404" pitchFamily="49" charset="0"/>
              </a:rPr>
              <a:t>Ramnarayan</a:t>
            </a:r>
            <a:r>
              <a:rPr lang="en-US" sz="2300" b="0" dirty="0">
                <a:solidFill>
                  <a:srgbClr val="A31515"/>
                </a:solidFill>
                <a:effectLst/>
                <a:latin typeface="Courier New" panose="02070309020205020404" pitchFamily="49" charset="0"/>
              </a:rPr>
              <a:t> Tripathi, India began to be called Hindi from the Islamic Mughal era. It is clear that over time, the residents of Hind Desh began to be called 'Hindustani' and their language 'Hindi”</a:t>
            </a:r>
            <a:r>
              <a:rPr lang="en-US" sz="2300" b="0" dirty="0">
                <a:solidFill>
                  <a:schemeClr val="tx1">
                    <a:lumMod val="95000"/>
                    <a:lumOff val="5000"/>
                  </a:schemeClr>
                </a:solidFill>
                <a:effectLst/>
                <a:latin typeface="Courier New" panose="02070309020205020404" pitchFamily="49" charset="0"/>
              </a:rPr>
              <a:t>]</a:t>
            </a:r>
          </a:p>
          <a:p>
            <a:pPr>
              <a:lnSpc>
                <a:spcPts val="1425"/>
              </a:lnSpc>
            </a:pPr>
            <a:endParaRPr lang="en-US" sz="2800" b="0" dirty="0">
              <a:solidFill>
                <a:srgbClr val="000000"/>
              </a:solidFill>
              <a:effectLst/>
              <a:latin typeface="Courier New" panose="02070309020205020404" pitchFamily="49" charset="0"/>
            </a:endParaRPr>
          </a:p>
          <a:p>
            <a:endParaRPr lang="en-IN" sz="2400" dirty="0"/>
          </a:p>
        </p:txBody>
      </p:sp>
      <p:pic>
        <p:nvPicPr>
          <p:cNvPr id="7" name="Picture 6">
            <a:extLst>
              <a:ext uri="{FF2B5EF4-FFF2-40B4-BE49-F238E27FC236}">
                <a16:creationId xmlns:a16="http://schemas.microsoft.com/office/drawing/2014/main" id="{7E04911A-B839-1FDD-2CB7-AEF1A1ECA599}"/>
              </a:ext>
            </a:extLst>
          </p:cNvPr>
          <p:cNvPicPr>
            <a:picLocks noChangeAspect="1"/>
          </p:cNvPicPr>
          <p:nvPr/>
        </p:nvPicPr>
        <p:blipFill>
          <a:blip r:embed="rId2"/>
          <a:stretch>
            <a:fillRect/>
          </a:stretch>
        </p:blipFill>
        <p:spPr>
          <a:xfrm>
            <a:off x="7669577" y="1167787"/>
            <a:ext cx="3916496" cy="2074143"/>
          </a:xfrm>
          <a:prstGeom prst="rect">
            <a:avLst/>
          </a:prstGeom>
        </p:spPr>
      </p:pic>
      <p:pic>
        <p:nvPicPr>
          <p:cNvPr id="10" name="Picture 9">
            <a:extLst>
              <a:ext uri="{FF2B5EF4-FFF2-40B4-BE49-F238E27FC236}">
                <a16:creationId xmlns:a16="http://schemas.microsoft.com/office/drawing/2014/main" id="{CD24AE32-7AA4-FA40-6574-7F62968EC2E3}"/>
              </a:ext>
            </a:extLst>
          </p:cNvPr>
          <p:cNvPicPr>
            <a:picLocks noChangeAspect="1"/>
          </p:cNvPicPr>
          <p:nvPr/>
        </p:nvPicPr>
        <p:blipFill>
          <a:blip r:embed="rId3"/>
          <a:srcRect t="74874" r="3913"/>
          <a:stretch/>
        </p:blipFill>
        <p:spPr>
          <a:xfrm>
            <a:off x="7669577" y="3767767"/>
            <a:ext cx="3916496" cy="1781756"/>
          </a:xfrm>
          <a:prstGeom prst="rect">
            <a:avLst/>
          </a:prstGeom>
        </p:spPr>
      </p:pic>
    </p:spTree>
    <p:extLst>
      <p:ext uri="{BB962C8B-B14F-4D97-AF65-F5344CB8AC3E}">
        <p14:creationId xmlns:p14="http://schemas.microsoft.com/office/powerpoint/2010/main" val="742992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CE25E-33A1-DC5B-7F4A-4398BA4E1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545A21-D3FD-D9B7-68FB-631FD8404DE0}"/>
              </a:ext>
            </a:extLst>
          </p:cNvPr>
          <p:cNvSpPr>
            <a:spLocks noGrp="1"/>
          </p:cNvSpPr>
          <p:nvPr>
            <p:ph type="title"/>
          </p:nvPr>
        </p:nvSpPr>
        <p:spPr>
          <a:xfrm>
            <a:off x="526974" y="367172"/>
            <a:ext cx="7206867" cy="800616"/>
          </a:xfrm>
        </p:spPr>
        <p:txBody>
          <a:bodyPr>
            <a:normAutofit fontScale="90000"/>
          </a:bodyPr>
          <a:lstStyle/>
          <a:p>
            <a:r>
              <a:rPr lang="en-IN" b="1" u="sng" dirty="0"/>
              <a:t>Experiment 3 performed (OCR)</a:t>
            </a:r>
          </a:p>
        </p:txBody>
      </p:sp>
      <p:pic>
        <p:nvPicPr>
          <p:cNvPr id="6" name="Content Placeholder 5">
            <a:extLst>
              <a:ext uri="{FF2B5EF4-FFF2-40B4-BE49-F238E27FC236}">
                <a16:creationId xmlns:a16="http://schemas.microsoft.com/office/drawing/2014/main" id="{1EC443ED-4D07-AA16-D7D5-42E1D8A39C89}"/>
              </a:ext>
            </a:extLst>
          </p:cNvPr>
          <p:cNvPicPr>
            <a:picLocks noGrp="1" noChangeAspect="1"/>
          </p:cNvPicPr>
          <p:nvPr>
            <p:ph idx="1"/>
          </p:nvPr>
        </p:nvPicPr>
        <p:blipFill>
          <a:blip r:embed="rId2"/>
          <a:stretch>
            <a:fillRect/>
          </a:stretch>
        </p:blipFill>
        <p:spPr>
          <a:xfrm>
            <a:off x="526974" y="1207226"/>
            <a:ext cx="5697556" cy="2346592"/>
          </a:xfrm>
        </p:spPr>
      </p:pic>
      <p:pic>
        <p:nvPicPr>
          <p:cNvPr id="9" name="Picture 8">
            <a:extLst>
              <a:ext uri="{FF2B5EF4-FFF2-40B4-BE49-F238E27FC236}">
                <a16:creationId xmlns:a16="http://schemas.microsoft.com/office/drawing/2014/main" id="{110ECDED-2D1D-811A-EACA-1477752E2EA5}"/>
              </a:ext>
            </a:extLst>
          </p:cNvPr>
          <p:cNvPicPr>
            <a:picLocks noChangeAspect="1"/>
          </p:cNvPicPr>
          <p:nvPr/>
        </p:nvPicPr>
        <p:blipFill>
          <a:blip r:embed="rId3"/>
          <a:stretch>
            <a:fillRect/>
          </a:stretch>
        </p:blipFill>
        <p:spPr>
          <a:xfrm>
            <a:off x="510449" y="3834378"/>
            <a:ext cx="11123363" cy="2346592"/>
          </a:xfrm>
          <a:prstGeom prst="rect">
            <a:avLst/>
          </a:prstGeom>
        </p:spPr>
      </p:pic>
      <p:pic>
        <p:nvPicPr>
          <p:cNvPr id="12" name="Picture 11">
            <a:extLst>
              <a:ext uri="{FF2B5EF4-FFF2-40B4-BE49-F238E27FC236}">
                <a16:creationId xmlns:a16="http://schemas.microsoft.com/office/drawing/2014/main" id="{002112EE-2C16-DC17-94F6-D99D0C95EF36}"/>
              </a:ext>
            </a:extLst>
          </p:cNvPr>
          <p:cNvPicPr>
            <a:picLocks noChangeAspect="1"/>
          </p:cNvPicPr>
          <p:nvPr/>
        </p:nvPicPr>
        <p:blipFill>
          <a:blip r:embed="rId4"/>
          <a:stretch>
            <a:fillRect/>
          </a:stretch>
        </p:blipFill>
        <p:spPr>
          <a:xfrm>
            <a:off x="6510969" y="1207226"/>
            <a:ext cx="4916572" cy="2391109"/>
          </a:xfrm>
          <a:prstGeom prst="rect">
            <a:avLst/>
          </a:prstGeom>
        </p:spPr>
      </p:pic>
    </p:spTree>
    <p:extLst>
      <p:ext uri="{BB962C8B-B14F-4D97-AF65-F5344CB8AC3E}">
        <p14:creationId xmlns:p14="http://schemas.microsoft.com/office/powerpoint/2010/main" val="2796278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689E-D753-E6F7-B900-E9BD02C59964}"/>
              </a:ext>
            </a:extLst>
          </p:cNvPr>
          <p:cNvSpPr>
            <a:spLocks noGrp="1"/>
          </p:cNvSpPr>
          <p:nvPr>
            <p:ph type="title"/>
          </p:nvPr>
        </p:nvSpPr>
        <p:spPr>
          <a:xfrm>
            <a:off x="427822" y="135818"/>
            <a:ext cx="10058400" cy="1371600"/>
          </a:xfrm>
        </p:spPr>
        <p:txBody>
          <a:bodyPr/>
          <a:lstStyle/>
          <a:p>
            <a:r>
              <a:rPr lang="en-IN" b="1" u="sng" dirty="0"/>
              <a:t>Conclusion </a:t>
            </a:r>
          </a:p>
        </p:txBody>
      </p:sp>
      <p:sp>
        <p:nvSpPr>
          <p:cNvPr id="3" name="Content Placeholder 2">
            <a:extLst>
              <a:ext uri="{FF2B5EF4-FFF2-40B4-BE49-F238E27FC236}">
                <a16:creationId xmlns:a16="http://schemas.microsoft.com/office/drawing/2014/main" id="{ED66B15E-BECE-D17C-CC05-CA799317BE3A}"/>
              </a:ext>
            </a:extLst>
          </p:cNvPr>
          <p:cNvSpPr>
            <a:spLocks noGrp="1"/>
          </p:cNvSpPr>
          <p:nvPr>
            <p:ph idx="1"/>
          </p:nvPr>
        </p:nvSpPr>
        <p:spPr>
          <a:xfrm>
            <a:off x="427822" y="1067535"/>
            <a:ext cx="10058400" cy="2361465"/>
          </a:xfrm>
        </p:spPr>
        <p:txBody>
          <a:bodyPr>
            <a:normAutofit/>
          </a:bodyPr>
          <a:lstStyle/>
          <a:p>
            <a:r>
              <a:rPr lang="en-US" sz="1800" dirty="0"/>
              <a:t>We successfully developed a multi-modal processing system capable of handling images, audio, and video inputs</a:t>
            </a:r>
          </a:p>
          <a:p>
            <a:r>
              <a:rPr lang="en-US" sz="1800" dirty="0"/>
              <a:t>The system simplifies access to Hindi textual content, making it accessible to a broader audience.</a:t>
            </a:r>
          </a:p>
          <a:p>
            <a:r>
              <a:rPr lang="en-US" sz="1800" dirty="0"/>
              <a:t>This project showcases the power of integrating multiple AI technologies to address real-world challenges and open new possibilities for cross-lingual communication.</a:t>
            </a:r>
            <a:endParaRPr lang="en-IN" sz="1800" dirty="0"/>
          </a:p>
        </p:txBody>
      </p:sp>
      <p:sp>
        <p:nvSpPr>
          <p:cNvPr id="4" name="Title 1">
            <a:extLst>
              <a:ext uri="{FF2B5EF4-FFF2-40B4-BE49-F238E27FC236}">
                <a16:creationId xmlns:a16="http://schemas.microsoft.com/office/drawing/2014/main" id="{8282F061-AFD8-C716-247C-D9D5A87C364E}"/>
              </a:ext>
            </a:extLst>
          </p:cNvPr>
          <p:cNvSpPr txBox="1">
            <a:spLocks/>
          </p:cNvSpPr>
          <p:nvPr/>
        </p:nvSpPr>
        <p:spPr>
          <a:xfrm>
            <a:off x="514121" y="2989117"/>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IN" b="1" u="sng" dirty="0"/>
              <a:t>Future Enhancements </a:t>
            </a:r>
          </a:p>
        </p:txBody>
      </p:sp>
      <p:sp>
        <p:nvSpPr>
          <p:cNvPr id="5" name="TextBox 4">
            <a:extLst>
              <a:ext uri="{FF2B5EF4-FFF2-40B4-BE49-F238E27FC236}">
                <a16:creationId xmlns:a16="http://schemas.microsoft.com/office/drawing/2014/main" id="{CFEAEDB5-E0AC-112B-EC1D-4BEDB0798478}"/>
              </a:ext>
            </a:extLst>
          </p:cNvPr>
          <p:cNvSpPr txBox="1"/>
          <p:nvPr/>
        </p:nvSpPr>
        <p:spPr>
          <a:xfrm>
            <a:off x="514121" y="4087257"/>
            <a:ext cx="9099933" cy="1754326"/>
          </a:xfrm>
          <a:prstGeom prst="rect">
            <a:avLst/>
          </a:prstGeom>
          <a:noFill/>
        </p:spPr>
        <p:txBody>
          <a:bodyPr wrap="square" rtlCol="0">
            <a:spAutoFit/>
          </a:bodyPr>
          <a:lstStyle/>
          <a:p>
            <a:pPr marL="285750" indent="-285750">
              <a:buFont typeface="Courier New" panose="02070309020205020404" pitchFamily="49" charset="0"/>
              <a:buChar char="o"/>
            </a:pPr>
            <a:r>
              <a:rPr lang="en-US" dirty="0"/>
              <a:t>Expand language support for other regional languages and integrate additional translation models.</a:t>
            </a:r>
          </a:p>
          <a:p>
            <a:pPr marL="285750" indent="-285750">
              <a:buFont typeface="Courier New" panose="02070309020205020404" pitchFamily="49" charset="0"/>
              <a:buChar char="o"/>
            </a:pPr>
            <a:r>
              <a:rPr lang="en-US" dirty="0"/>
              <a:t>Improve the system’s real-time processing capabilities for faster and more accurate translations.</a:t>
            </a:r>
          </a:p>
          <a:p>
            <a:pPr marL="285750" indent="-285750">
              <a:buFont typeface="Courier New" panose="02070309020205020404" pitchFamily="49" charset="0"/>
              <a:buChar char="o"/>
            </a:pPr>
            <a:r>
              <a:rPr lang="en-US" dirty="0"/>
              <a:t>Do summarization of the processed text.</a:t>
            </a:r>
          </a:p>
          <a:p>
            <a:pPr marL="285750" indent="-285750">
              <a:buFont typeface="Courier New" panose="02070309020205020404" pitchFamily="49" charset="0"/>
              <a:buChar char="o"/>
            </a:pPr>
            <a:r>
              <a:rPr lang="en-US" dirty="0"/>
              <a:t>Real time subtitle generation</a:t>
            </a:r>
            <a:endParaRPr lang="en-IN" dirty="0"/>
          </a:p>
        </p:txBody>
      </p:sp>
    </p:spTree>
    <p:extLst>
      <p:ext uri="{BB962C8B-B14F-4D97-AF65-F5344CB8AC3E}">
        <p14:creationId xmlns:p14="http://schemas.microsoft.com/office/powerpoint/2010/main" val="3639773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12B91E-C1C1-48C8-763C-54678A57A716}"/>
              </a:ext>
            </a:extLst>
          </p:cNvPr>
          <p:cNvSpPr>
            <a:spLocks noGrp="1"/>
          </p:cNvSpPr>
          <p:nvPr>
            <p:ph idx="1"/>
          </p:nvPr>
        </p:nvSpPr>
        <p:spPr>
          <a:xfrm>
            <a:off x="378246" y="560759"/>
            <a:ext cx="11435507" cy="3849624"/>
          </a:xfrm>
        </p:spPr>
        <p:txBody>
          <a:bodyPr>
            <a:noAutofit/>
          </a:bodyPr>
          <a:lstStyle/>
          <a:p>
            <a:pPr algn="l">
              <a:spcAft>
                <a:spcPts val="450"/>
              </a:spcAft>
            </a:pPr>
            <a:r>
              <a:rPr lang="en-US" sz="2800" b="1" i="0" dirty="0" err="1">
                <a:solidFill>
                  <a:srgbClr val="1F1F1F"/>
                </a:solidFill>
                <a:effectLst/>
                <a:latin typeface="Roboto" panose="02000000000000000000" pitchFamily="2" charset="0"/>
              </a:rPr>
              <a:t>MarianMT</a:t>
            </a:r>
            <a:r>
              <a:rPr lang="en-US" sz="2800" b="1" i="0" dirty="0">
                <a:solidFill>
                  <a:srgbClr val="1F1F1F"/>
                </a:solidFill>
                <a:effectLst/>
                <a:latin typeface="Roboto" panose="02000000000000000000" pitchFamily="2" charset="0"/>
              </a:rPr>
              <a:t>: A Neural Machine Translation Framework</a:t>
            </a:r>
            <a:endParaRPr lang="en-US" sz="2800" b="0" i="0" dirty="0">
              <a:solidFill>
                <a:srgbClr val="1F1F1F"/>
              </a:solidFill>
              <a:effectLst/>
              <a:latin typeface="Roboto" panose="02000000000000000000" pitchFamily="2" charset="0"/>
            </a:endParaRPr>
          </a:p>
          <a:p>
            <a:pPr marL="0" indent="0" algn="l">
              <a:spcAft>
                <a:spcPts val="450"/>
              </a:spcAft>
              <a:buNone/>
            </a:pPr>
            <a:r>
              <a:rPr lang="en-US" sz="2200" b="0" i="0" dirty="0" err="1">
                <a:solidFill>
                  <a:srgbClr val="1F1F1F"/>
                </a:solidFill>
                <a:effectLst/>
                <a:latin typeface="Roboto" panose="02000000000000000000" pitchFamily="2" charset="0"/>
              </a:rPr>
              <a:t>MarianMT</a:t>
            </a:r>
            <a:r>
              <a:rPr lang="en-US" sz="2200" b="0" i="0" dirty="0">
                <a:solidFill>
                  <a:srgbClr val="1F1F1F"/>
                </a:solidFill>
                <a:effectLst/>
                <a:latin typeface="Roboto" panose="02000000000000000000" pitchFamily="2" charset="0"/>
              </a:rPr>
              <a:t> is an efficient, open-source Neural Machine Translation (NMT) framework. It's designed for high-performance translation tasks and is based on the popular Transformer architecture.</a:t>
            </a:r>
          </a:p>
          <a:p>
            <a:pPr algn="l">
              <a:spcAft>
                <a:spcPts val="450"/>
              </a:spcAft>
            </a:pPr>
            <a:r>
              <a:rPr lang="en-US" sz="2800" b="1" i="0" dirty="0">
                <a:solidFill>
                  <a:srgbClr val="1F1F1F"/>
                </a:solidFill>
                <a:effectLst/>
                <a:latin typeface="Roboto" panose="02000000000000000000" pitchFamily="2" charset="0"/>
              </a:rPr>
              <a:t>Helsinki-NLP: The Source of Pre-trained Models</a:t>
            </a:r>
            <a:endParaRPr lang="en-US" sz="2800" dirty="0">
              <a:solidFill>
                <a:srgbClr val="1F1F1F"/>
              </a:solidFill>
              <a:latin typeface="Roboto" panose="02000000000000000000" pitchFamily="2" charset="0"/>
            </a:endParaRPr>
          </a:p>
          <a:p>
            <a:pPr marL="0" indent="0" algn="l">
              <a:spcAft>
                <a:spcPts val="450"/>
              </a:spcAft>
              <a:buNone/>
            </a:pPr>
            <a:r>
              <a:rPr lang="en-US" sz="2200" b="0" i="0" dirty="0">
                <a:solidFill>
                  <a:srgbClr val="1F1F1F"/>
                </a:solidFill>
                <a:effectLst/>
                <a:latin typeface="Roboto" panose="02000000000000000000" pitchFamily="2" charset="0"/>
              </a:rPr>
              <a:t>Helsinki-NLP is a research group at the University of Helsinki specializing in Natural Language Processing. They released a large collection of pre-trained </a:t>
            </a:r>
            <a:r>
              <a:rPr lang="en-US" sz="2200" b="0" i="0" dirty="0" err="1">
                <a:solidFill>
                  <a:srgbClr val="1F1F1F"/>
                </a:solidFill>
                <a:effectLst/>
                <a:latin typeface="Roboto" panose="02000000000000000000" pitchFamily="2" charset="0"/>
              </a:rPr>
              <a:t>MarianMT</a:t>
            </a:r>
            <a:r>
              <a:rPr lang="en-US" sz="2200" b="0" i="0" dirty="0">
                <a:solidFill>
                  <a:srgbClr val="1F1F1F"/>
                </a:solidFill>
                <a:effectLst/>
                <a:latin typeface="Roboto" panose="02000000000000000000" pitchFamily="2" charset="0"/>
              </a:rPr>
              <a:t> models which are trained on massive multilingual datasets and cover various language pairs.</a:t>
            </a:r>
          </a:p>
          <a:p>
            <a:r>
              <a:rPr lang="en-US" sz="2400" dirty="0">
                <a:solidFill>
                  <a:srgbClr val="1F1F1F"/>
                </a:solidFill>
                <a:effectLst/>
                <a:latin typeface="Roboto" panose="02000000000000000000" pitchFamily="2" charset="0"/>
              </a:rPr>
              <a:t>Once EasyOCR recognizes the Hindi text, we use the loaded </a:t>
            </a:r>
            <a:r>
              <a:rPr lang="en-IN" sz="2400" dirty="0">
                <a:solidFill>
                  <a:srgbClr val="1F1F1F"/>
                </a:solidFill>
                <a:effectLst/>
                <a:latin typeface="Roboto" panose="02000000000000000000" pitchFamily="2" charset="0"/>
              </a:rPr>
              <a:t>Helsinki-NLP, which provides readily available pre-trained</a:t>
            </a:r>
            <a:r>
              <a:rPr lang="en-US" sz="2400" dirty="0">
                <a:solidFill>
                  <a:srgbClr val="1F1F1F"/>
                </a:solidFill>
                <a:effectLst/>
                <a:latin typeface="Roboto" panose="02000000000000000000" pitchFamily="2" charset="0"/>
              </a:rPr>
              <a:t> </a:t>
            </a:r>
            <a:r>
              <a:rPr lang="en-US" sz="2400" dirty="0" err="1">
                <a:solidFill>
                  <a:srgbClr val="1F1F1F"/>
                </a:solidFill>
                <a:effectLst/>
                <a:latin typeface="Roboto" panose="02000000000000000000" pitchFamily="2" charset="0"/>
              </a:rPr>
              <a:t>MarianMT</a:t>
            </a:r>
            <a:r>
              <a:rPr lang="en-US" sz="2400" dirty="0">
                <a:solidFill>
                  <a:srgbClr val="1F1F1F"/>
                </a:solidFill>
                <a:effectLst/>
                <a:latin typeface="Roboto" panose="02000000000000000000" pitchFamily="2" charset="0"/>
              </a:rPr>
              <a:t> model to translate it into English</a:t>
            </a:r>
            <a:endParaRPr lang="en-IN" sz="2400" dirty="0"/>
          </a:p>
        </p:txBody>
      </p:sp>
    </p:spTree>
    <p:extLst>
      <p:ext uri="{BB962C8B-B14F-4D97-AF65-F5344CB8AC3E}">
        <p14:creationId xmlns:p14="http://schemas.microsoft.com/office/powerpoint/2010/main" val="479693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0624-6386-D097-5121-BC1875D91AD4}"/>
              </a:ext>
            </a:extLst>
          </p:cNvPr>
          <p:cNvSpPr>
            <a:spLocks noGrp="1"/>
          </p:cNvSpPr>
          <p:nvPr>
            <p:ph type="title"/>
          </p:nvPr>
        </p:nvSpPr>
        <p:spPr>
          <a:xfrm>
            <a:off x="504940" y="0"/>
            <a:ext cx="10058400" cy="1371600"/>
          </a:xfrm>
        </p:spPr>
        <p:txBody>
          <a:bodyPr/>
          <a:lstStyle/>
          <a:p>
            <a:r>
              <a:rPr lang="en-IN" b="1" u="sng" dirty="0"/>
              <a:t>References</a:t>
            </a:r>
          </a:p>
        </p:txBody>
      </p:sp>
      <p:sp>
        <p:nvSpPr>
          <p:cNvPr id="3" name="Content Placeholder 2">
            <a:extLst>
              <a:ext uri="{FF2B5EF4-FFF2-40B4-BE49-F238E27FC236}">
                <a16:creationId xmlns:a16="http://schemas.microsoft.com/office/drawing/2014/main" id="{6F5A26C4-11C8-3158-9763-96CA80F13B26}"/>
              </a:ext>
            </a:extLst>
          </p:cNvPr>
          <p:cNvSpPr>
            <a:spLocks noGrp="1"/>
          </p:cNvSpPr>
          <p:nvPr>
            <p:ph idx="1"/>
          </p:nvPr>
        </p:nvSpPr>
        <p:spPr>
          <a:xfrm>
            <a:off x="616945" y="1057619"/>
            <a:ext cx="11070115" cy="5310130"/>
          </a:xfrm>
        </p:spPr>
        <p:txBody>
          <a:bodyPr>
            <a:noAutofit/>
          </a:bodyPr>
          <a:lstStyle/>
          <a:p>
            <a:pPr marL="0" indent="0" algn="just">
              <a:buNone/>
            </a:pPr>
            <a:r>
              <a:rPr lang="en-IN" sz="1800" dirty="0"/>
              <a:t>[1] </a:t>
            </a:r>
            <a:r>
              <a:rPr lang="en-US" sz="1800" b="0" i="0" dirty="0">
                <a:solidFill>
                  <a:srgbClr val="333333"/>
                </a:solidFill>
                <a:effectLst/>
                <a:latin typeface="HelveticaNeue Regular"/>
              </a:rPr>
              <a:t>P. Gupta and B. K. Joshi, "Natural Language Processing based Refining Hindi to English Machine Translation," </a:t>
            </a:r>
            <a:r>
              <a:rPr lang="en-US" sz="1800" b="0" i="1" dirty="0">
                <a:solidFill>
                  <a:srgbClr val="333333"/>
                </a:solidFill>
                <a:effectLst/>
                <a:latin typeface="HelveticaNeue Regular"/>
              </a:rPr>
              <a:t>2022 International Conference on Applied Artificial Intelligence and Computing (ICAAIC)</a:t>
            </a:r>
            <a:r>
              <a:rPr lang="en-US" sz="1800" b="0" i="0" dirty="0">
                <a:solidFill>
                  <a:srgbClr val="333333"/>
                </a:solidFill>
                <a:effectLst/>
                <a:latin typeface="HelveticaNeue Regular"/>
              </a:rPr>
              <a:t>, Salem, India, 2022, pp. 849-854</a:t>
            </a:r>
            <a:r>
              <a:rPr lang="en-IN" sz="1800" b="0" i="0" dirty="0">
                <a:solidFill>
                  <a:srgbClr val="333333"/>
                </a:solidFill>
                <a:effectLst/>
                <a:latin typeface="HelveticaNeue Regular"/>
              </a:rPr>
              <a:t>.</a:t>
            </a:r>
          </a:p>
          <a:p>
            <a:pPr marL="0" indent="0" algn="just">
              <a:buNone/>
            </a:pPr>
            <a:r>
              <a:rPr lang="en-IN" sz="1800" dirty="0">
                <a:solidFill>
                  <a:srgbClr val="333333"/>
                </a:solidFill>
                <a:latin typeface="HelveticaNeue Regular"/>
              </a:rPr>
              <a:t>[2] </a:t>
            </a:r>
            <a:r>
              <a:rPr lang="en-IN" sz="1800" b="0" i="0" dirty="0">
                <a:solidFill>
                  <a:srgbClr val="333333"/>
                </a:solidFill>
                <a:effectLst/>
                <a:latin typeface="HelveticaNeue Regular"/>
              </a:rPr>
              <a:t>A. D </a:t>
            </a:r>
            <a:r>
              <a:rPr lang="en-IN" sz="1800" b="0" i="1" dirty="0">
                <a:solidFill>
                  <a:srgbClr val="333333"/>
                </a:solidFill>
                <a:effectLst/>
                <a:latin typeface="HelveticaNeue Regular"/>
              </a:rPr>
              <a:t>et al</a:t>
            </a:r>
            <a:r>
              <a:rPr lang="en-IN" sz="1800" b="0" i="0" dirty="0">
                <a:solidFill>
                  <a:srgbClr val="333333"/>
                </a:solidFill>
                <a:effectLst/>
                <a:latin typeface="HelveticaNeue Regular"/>
              </a:rPr>
              <a:t>., "Image Text Detection and Documentation Using OCR," </a:t>
            </a:r>
            <a:r>
              <a:rPr lang="en-IN" sz="1800" b="0" i="1" dirty="0">
                <a:solidFill>
                  <a:srgbClr val="333333"/>
                </a:solidFill>
                <a:effectLst/>
                <a:latin typeface="HelveticaNeue Regular"/>
              </a:rPr>
              <a:t>2024 International Conference on Smart Systems for Electrical, Electronics, Communication and Computer Engineering (ICSSEECC)</a:t>
            </a:r>
            <a:r>
              <a:rPr lang="en-IN" sz="1800" b="0" i="0" dirty="0">
                <a:solidFill>
                  <a:srgbClr val="333333"/>
                </a:solidFill>
                <a:effectLst/>
                <a:latin typeface="HelveticaNeue Regular"/>
              </a:rPr>
              <a:t>, Coimbatore, India, 2024, pp. 410-414</a:t>
            </a:r>
          </a:p>
          <a:p>
            <a:pPr marL="0" indent="0" algn="just">
              <a:buNone/>
            </a:pPr>
            <a:r>
              <a:rPr lang="en-IN" sz="1800" dirty="0">
                <a:solidFill>
                  <a:srgbClr val="333333"/>
                </a:solidFill>
                <a:latin typeface="HelveticaNeue Regular"/>
              </a:rPr>
              <a:t>[3] </a:t>
            </a:r>
            <a:r>
              <a:rPr lang="en-IN" sz="1800" b="0" i="0" dirty="0">
                <a:solidFill>
                  <a:srgbClr val="333333"/>
                </a:solidFill>
                <a:effectLst/>
                <a:latin typeface="HelveticaNeue Regular"/>
              </a:rPr>
              <a:t>D. R. </a:t>
            </a:r>
            <a:r>
              <a:rPr lang="en-IN" sz="1800" b="0" i="0" dirty="0" err="1">
                <a:solidFill>
                  <a:srgbClr val="333333"/>
                </a:solidFill>
                <a:effectLst/>
                <a:latin typeface="HelveticaNeue Regular"/>
              </a:rPr>
              <a:t>Vedhaviyassh</a:t>
            </a:r>
            <a:r>
              <a:rPr lang="en-IN" sz="1800" b="0" i="0" dirty="0">
                <a:solidFill>
                  <a:srgbClr val="333333"/>
                </a:solidFill>
                <a:effectLst/>
                <a:latin typeface="HelveticaNeue Regular"/>
              </a:rPr>
              <a:t>, R. Sudhan, G. Saranya, M. Safa and D. Arun, "Comparative Analysis of EasyOCR and TesseractOCR for Automatic License Plate Recognition using Deep Learning Algorithm," </a:t>
            </a:r>
            <a:r>
              <a:rPr lang="en-IN" sz="1800" b="0" i="1" dirty="0">
                <a:solidFill>
                  <a:srgbClr val="333333"/>
                </a:solidFill>
                <a:effectLst/>
                <a:latin typeface="HelveticaNeue Regular"/>
              </a:rPr>
              <a:t>2022 6th International Conference on Electronics, Communication and Aerospace Technology</a:t>
            </a:r>
            <a:r>
              <a:rPr lang="en-IN" sz="1800" b="0" i="0" dirty="0">
                <a:solidFill>
                  <a:srgbClr val="333333"/>
                </a:solidFill>
                <a:effectLst/>
                <a:latin typeface="HelveticaNeue Regular"/>
              </a:rPr>
              <a:t>, Coimbatore, India, 2022, pp. 966-971</a:t>
            </a:r>
          </a:p>
          <a:p>
            <a:pPr marL="0" indent="0" algn="just">
              <a:buNone/>
            </a:pPr>
            <a:r>
              <a:rPr lang="en-US" sz="1800" b="0" i="0" dirty="0">
                <a:solidFill>
                  <a:srgbClr val="333333"/>
                </a:solidFill>
                <a:effectLst/>
                <a:latin typeface="HelveticaNeue Regular"/>
              </a:rPr>
              <a:t>[4] </a:t>
            </a:r>
            <a:r>
              <a:rPr lang="en-IN" sz="1800" b="0" i="0" dirty="0">
                <a:solidFill>
                  <a:srgbClr val="333333"/>
                </a:solidFill>
                <a:effectLst/>
                <a:latin typeface="HelveticaNeue Regular"/>
              </a:rPr>
              <a:t>Vishal Jayaswal, Sharma Ji, Ashish Kumar, Varun Kumar, Ayushi Prakash, "OCR Based Deep Learning Approach for Image Captioning", </a:t>
            </a:r>
            <a:r>
              <a:rPr lang="en-IN" sz="1800" b="0" i="1" dirty="0">
                <a:solidFill>
                  <a:srgbClr val="333333"/>
                </a:solidFill>
                <a:effectLst/>
                <a:latin typeface="HelveticaNeue Regular"/>
              </a:rPr>
              <a:t>2024 IEEE International Conference on Computing, Power and Communication Technologies (IC2PCT)</a:t>
            </a:r>
            <a:r>
              <a:rPr lang="en-IN" sz="1800" b="0" i="0" dirty="0">
                <a:solidFill>
                  <a:srgbClr val="333333"/>
                </a:solidFill>
                <a:effectLst/>
                <a:latin typeface="HelveticaNeue Regular"/>
              </a:rPr>
              <a:t>, vol.5, pp.239-244, 2024.</a:t>
            </a:r>
          </a:p>
          <a:p>
            <a:pPr marL="0" indent="0" algn="just">
              <a:buNone/>
            </a:pPr>
            <a:r>
              <a:rPr lang="en-IN" sz="1800" dirty="0">
                <a:solidFill>
                  <a:srgbClr val="333333"/>
                </a:solidFill>
                <a:latin typeface="HelveticaNeue Regular"/>
              </a:rPr>
              <a:t>[5] </a:t>
            </a:r>
            <a:r>
              <a:rPr lang="en-IN" sz="1800" b="0" i="0" dirty="0">
                <a:solidFill>
                  <a:srgbClr val="333333"/>
                </a:solidFill>
                <a:effectLst/>
                <a:latin typeface="HelveticaNeue Regular"/>
              </a:rPr>
              <a:t>Alief </a:t>
            </a:r>
            <a:r>
              <a:rPr lang="en-IN" sz="1800" b="0" i="0" dirty="0" err="1">
                <a:solidFill>
                  <a:srgbClr val="333333"/>
                </a:solidFill>
                <a:effectLst/>
                <a:latin typeface="HelveticaNeue Regular"/>
              </a:rPr>
              <a:t>Dewana</a:t>
            </a:r>
            <a:r>
              <a:rPr lang="en-IN" sz="1800" b="0" i="0" dirty="0">
                <a:solidFill>
                  <a:srgbClr val="333333"/>
                </a:solidFill>
                <a:effectLst/>
                <a:latin typeface="HelveticaNeue Regular"/>
              </a:rPr>
              <a:t> </a:t>
            </a:r>
            <a:r>
              <a:rPr lang="en-IN" sz="1800" b="0" i="0" dirty="0" err="1">
                <a:solidFill>
                  <a:srgbClr val="333333"/>
                </a:solidFill>
                <a:effectLst/>
                <a:latin typeface="HelveticaNeue Regular"/>
              </a:rPr>
              <a:t>Iriawan</a:t>
            </a:r>
            <a:r>
              <a:rPr lang="en-IN" sz="1800" b="0" i="0" dirty="0">
                <a:solidFill>
                  <a:srgbClr val="333333"/>
                </a:solidFill>
                <a:effectLst/>
                <a:latin typeface="HelveticaNeue Regular"/>
              </a:rPr>
              <a:t>, Andi </a:t>
            </a:r>
            <a:r>
              <a:rPr lang="en-IN" sz="1800" b="0" i="0" dirty="0" err="1">
                <a:solidFill>
                  <a:srgbClr val="333333"/>
                </a:solidFill>
                <a:effectLst/>
                <a:latin typeface="HelveticaNeue Regular"/>
              </a:rPr>
              <a:t>Sunyoto</a:t>
            </a:r>
            <a:r>
              <a:rPr lang="en-IN" sz="1800" b="0" i="0" dirty="0">
                <a:solidFill>
                  <a:srgbClr val="333333"/>
                </a:solidFill>
                <a:effectLst/>
                <a:latin typeface="HelveticaNeue Regular"/>
              </a:rPr>
              <a:t>, "Automatic License Plate Recognition System in Indonesia Using YOLOv8 and EasyOCR Algorithm", </a:t>
            </a:r>
            <a:r>
              <a:rPr lang="en-IN" sz="1800" b="0" i="1" dirty="0">
                <a:solidFill>
                  <a:srgbClr val="333333"/>
                </a:solidFill>
                <a:effectLst/>
                <a:latin typeface="HelveticaNeue Regular"/>
              </a:rPr>
              <a:t>2023 6th International Conference on Information and Communications Technology (ICOIACT)</a:t>
            </a:r>
            <a:r>
              <a:rPr lang="en-IN" sz="1800" b="0" i="0" dirty="0">
                <a:solidFill>
                  <a:srgbClr val="333333"/>
                </a:solidFill>
                <a:effectLst/>
                <a:latin typeface="HelveticaNeue Regular"/>
              </a:rPr>
              <a:t>, pp.384-388, 2023.</a:t>
            </a:r>
            <a:endParaRPr lang="en-US" sz="1800" b="0" i="0" dirty="0">
              <a:solidFill>
                <a:srgbClr val="333333"/>
              </a:solidFill>
              <a:effectLst/>
              <a:latin typeface="HelveticaNeue Regular"/>
            </a:endParaRPr>
          </a:p>
        </p:txBody>
      </p:sp>
    </p:spTree>
    <p:extLst>
      <p:ext uri="{BB962C8B-B14F-4D97-AF65-F5344CB8AC3E}">
        <p14:creationId xmlns:p14="http://schemas.microsoft.com/office/powerpoint/2010/main" val="1656747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FA5E-440A-3FD1-B832-C4EAA75EE333}"/>
              </a:ext>
            </a:extLst>
          </p:cNvPr>
          <p:cNvSpPr>
            <a:spLocks noGrp="1"/>
          </p:cNvSpPr>
          <p:nvPr>
            <p:ph type="title"/>
          </p:nvPr>
        </p:nvSpPr>
        <p:spPr/>
        <p:txBody>
          <a:bodyPr/>
          <a:lstStyle/>
          <a:p>
            <a:r>
              <a:rPr lang="en-IN" b="1" u="sng" dirty="0"/>
              <a:t>Google text to speech Api</a:t>
            </a:r>
          </a:p>
        </p:txBody>
      </p:sp>
      <p:sp>
        <p:nvSpPr>
          <p:cNvPr id="3" name="Content Placeholder 2">
            <a:extLst>
              <a:ext uri="{FF2B5EF4-FFF2-40B4-BE49-F238E27FC236}">
                <a16:creationId xmlns:a16="http://schemas.microsoft.com/office/drawing/2014/main" id="{5396AE6D-18D8-3D39-5F43-453F2DAA3004}"/>
              </a:ext>
            </a:extLst>
          </p:cNvPr>
          <p:cNvSpPr>
            <a:spLocks noGrp="1"/>
          </p:cNvSpPr>
          <p:nvPr>
            <p:ph idx="1"/>
          </p:nvPr>
        </p:nvSpPr>
        <p:spPr>
          <a:xfrm>
            <a:off x="1066800" y="1806766"/>
            <a:ext cx="10058400" cy="4145978"/>
          </a:xfrm>
        </p:spPr>
        <p:txBody>
          <a:bodyPr>
            <a:normAutofit fontScale="92500" lnSpcReduction="10000"/>
          </a:bodyPr>
          <a:lstStyle/>
          <a:p>
            <a:r>
              <a:rPr lang="en-IN" sz="2400" dirty="0"/>
              <a:t>Audio Input</a:t>
            </a:r>
          </a:p>
          <a:p>
            <a:r>
              <a:rPr lang="en-IN" sz="2400" dirty="0"/>
              <a:t>Audio Preprocessing </a:t>
            </a:r>
          </a:p>
          <a:p>
            <a:pPr>
              <a:buFont typeface="Wingdings" panose="05000000000000000000" pitchFamily="2" charset="2"/>
              <a:buChar char="Ø"/>
            </a:pPr>
            <a:r>
              <a:rPr lang="en-IN" sz="2400" dirty="0"/>
              <a:t>Noise reduction</a:t>
            </a:r>
          </a:p>
          <a:p>
            <a:pPr>
              <a:buFont typeface="Wingdings" panose="05000000000000000000" pitchFamily="2" charset="2"/>
              <a:buChar char="Ø"/>
            </a:pPr>
            <a:r>
              <a:rPr lang="en-IN" sz="2400" dirty="0"/>
              <a:t>Feature extraction</a:t>
            </a:r>
          </a:p>
          <a:p>
            <a:r>
              <a:rPr lang="en-IN" sz="2400" dirty="0"/>
              <a:t>Acoustic Model (not disclosed by google)</a:t>
            </a:r>
          </a:p>
          <a:p>
            <a:r>
              <a:rPr lang="en-IN" sz="2400" dirty="0"/>
              <a:t>Language model (use of combination of transformer neural networks)</a:t>
            </a:r>
          </a:p>
          <a:p>
            <a:r>
              <a:rPr lang="en-IN" sz="2400" dirty="0"/>
              <a:t>Decoding</a:t>
            </a:r>
          </a:p>
          <a:p>
            <a:r>
              <a:rPr lang="en-IN" sz="2400" dirty="0"/>
              <a:t>Post-processing</a:t>
            </a:r>
          </a:p>
          <a:p>
            <a:r>
              <a:rPr lang="en-IN" sz="2400" dirty="0"/>
              <a:t>Output : plain text or JSON</a:t>
            </a:r>
          </a:p>
        </p:txBody>
      </p:sp>
      <p:pic>
        <p:nvPicPr>
          <p:cNvPr id="5" name="Picture 4">
            <a:extLst>
              <a:ext uri="{FF2B5EF4-FFF2-40B4-BE49-F238E27FC236}">
                <a16:creationId xmlns:a16="http://schemas.microsoft.com/office/drawing/2014/main" id="{C333F12A-871E-DB98-D200-157F6145F66E}"/>
              </a:ext>
            </a:extLst>
          </p:cNvPr>
          <p:cNvPicPr>
            <a:picLocks noChangeAspect="1"/>
          </p:cNvPicPr>
          <p:nvPr/>
        </p:nvPicPr>
        <p:blipFill>
          <a:blip r:embed="rId2"/>
          <a:stretch>
            <a:fillRect/>
          </a:stretch>
        </p:blipFill>
        <p:spPr>
          <a:xfrm>
            <a:off x="7228182" y="458923"/>
            <a:ext cx="4544059" cy="2600688"/>
          </a:xfrm>
          <a:prstGeom prst="rect">
            <a:avLst/>
          </a:prstGeom>
        </p:spPr>
      </p:pic>
    </p:spTree>
    <p:extLst>
      <p:ext uri="{BB962C8B-B14F-4D97-AF65-F5344CB8AC3E}">
        <p14:creationId xmlns:p14="http://schemas.microsoft.com/office/powerpoint/2010/main" val="447548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7164-AE51-C94E-05CD-DF240D9EFE36}"/>
              </a:ext>
            </a:extLst>
          </p:cNvPr>
          <p:cNvSpPr>
            <a:spLocks noGrp="1"/>
          </p:cNvSpPr>
          <p:nvPr>
            <p:ph type="title"/>
          </p:nvPr>
        </p:nvSpPr>
        <p:spPr>
          <a:xfrm>
            <a:off x="604092" y="526982"/>
            <a:ext cx="7768728" cy="756548"/>
          </a:xfrm>
        </p:spPr>
        <p:txBody>
          <a:bodyPr/>
          <a:lstStyle/>
          <a:p>
            <a:r>
              <a:rPr lang="en-IN" b="1" u="sng" dirty="0"/>
              <a:t>Results </a:t>
            </a:r>
          </a:p>
        </p:txBody>
      </p:sp>
      <p:sp>
        <p:nvSpPr>
          <p:cNvPr id="3" name="Content Placeholder 2">
            <a:extLst>
              <a:ext uri="{FF2B5EF4-FFF2-40B4-BE49-F238E27FC236}">
                <a16:creationId xmlns:a16="http://schemas.microsoft.com/office/drawing/2014/main" id="{7F499F99-FCA6-C493-4537-FBDAE6D56A97}"/>
              </a:ext>
            </a:extLst>
          </p:cNvPr>
          <p:cNvSpPr>
            <a:spLocks noGrp="1"/>
          </p:cNvSpPr>
          <p:nvPr>
            <p:ph idx="1"/>
          </p:nvPr>
        </p:nvSpPr>
        <p:spPr>
          <a:xfrm>
            <a:off x="604092" y="1283530"/>
            <a:ext cx="10521108" cy="4669214"/>
          </a:xfrm>
        </p:spPr>
        <p:txBody>
          <a:bodyPr/>
          <a:lstStyle/>
          <a:p>
            <a:r>
              <a:rPr lang="en-IN" dirty="0"/>
              <a:t>Find audio and video input results at: </a:t>
            </a:r>
            <a:r>
              <a:rPr lang="en-IN" dirty="0">
                <a:hlinkClick r:id="rId2"/>
              </a:rPr>
              <a:t>https://colab.research.google.com/drive/1S0sXJJGmv8QZhFpqvCwJ5fT_i5WwuXJb?usp=sharing</a:t>
            </a:r>
            <a:endParaRPr lang="en-IN" dirty="0"/>
          </a:p>
          <a:p>
            <a:r>
              <a:rPr lang="en-IN" dirty="0"/>
              <a:t>For input image: </a:t>
            </a:r>
          </a:p>
        </p:txBody>
      </p:sp>
      <p:pic>
        <p:nvPicPr>
          <p:cNvPr id="5" name="Picture 4">
            <a:extLst>
              <a:ext uri="{FF2B5EF4-FFF2-40B4-BE49-F238E27FC236}">
                <a16:creationId xmlns:a16="http://schemas.microsoft.com/office/drawing/2014/main" id="{EA8BC865-4645-2976-288E-DBE8DF201799}"/>
              </a:ext>
            </a:extLst>
          </p:cNvPr>
          <p:cNvPicPr>
            <a:picLocks noChangeAspect="1"/>
          </p:cNvPicPr>
          <p:nvPr/>
        </p:nvPicPr>
        <p:blipFill>
          <a:blip r:embed="rId3"/>
          <a:stretch>
            <a:fillRect/>
          </a:stretch>
        </p:blipFill>
        <p:spPr>
          <a:xfrm>
            <a:off x="852583" y="1985658"/>
            <a:ext cx="6143128" cy="4345360"/>
          </a:xfrm>
          <a:prstGeom prst="rect">
            <a:avLst/>
          </a:prstGeom>
        </p:spPr>
      </p:pic>
    </p:spTree>
    <p:extLst>
      <p:ext uri="{BB962C8B-B14F-4D97-AF65-F5344CB8AC3E}">
        <p14:creationId xmlns:p14="http://schemas.microsoft.com/office/powerpoint/2010/main" val="3121646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C0E0-0C4B-88D3-93F7-AAC8616BAC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A28F38-B7D2-A72E-3A35-50908B4FF7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4A0C7D5-41BE-8252-9596-5283EEAD29B9}"/>
              </a:ext>
            </a:extLst>
          </p:cNvPr>
          <p:cNvPicPr>
            <a:picLocks noChangeAspect="1"/>
          </p:cNvPicPr>
          <p:nvPr/>
        </p:nvPicPr>
        <p:blipFill>
          <a:blip r:embed="rId2"/>
          <a:stretch>
            <a:fillRect/>
          </a:stretch>
        </p:blipFill>
        <p:spPr>
          <a:xfrm>
            <a:off x="110169" y="1"/>
            <a:ext cx="12081831" cy="3855904"/>
          </a:xfrm>
          <a:prstGeom prst="rect">
            <a:avLst/>
          </a:prstGeom>
        </p:spPr>
      </p:pic>
      <p:pic>
        <p:nvPicPr>
          <p:cNvPr id="7" name="Picture 6">
            <a:extLst>
              <a:ext uri="{FF2B5EF4-FFF2-40B4-BE49-F238E27FC236}">
                <a16:creationId xmlns:a16="http://schemas.microsoft.com/office/drawing/2014/main" id="{5AC2D175-34DD-DC30-0C20-FBE1ADC13696}"/>
              </a:ext>
            </a:extLst>
          </p:cNvPr>
          <p:cNvPicPr>
            <a:picLocks noChangeAspect="1"/>
          </p:cNvPicPr>
          <p:nvPr/>
        </p:nvPicPr>
        <p:blipFill>
          <a:blip r:embed="rId3"/>
          <a:stretch>
            <a:fillRect/>
          </a:stretch>
        </p:blipFill>
        <p:spPr>
          <a:xfrm>
            <a:off x="110169" y="3855905"/>
            <a:ext cx="12081831" cy="2842350"/>
          </a:xfrm>
          <a:prstGeom prst="rect">
            <a:avLst/>
          </a:prstGeom>
        </p:spPr>
      </p:pic>
    </p:spTree>
    <p:extLst>
      <p:ext uri="{BB962C8B-B14F-4D97-AF65-F5344CB8AC3E}">
        <p14:creationId xmlns:p14="http://schemas.microsoft.com/office/powerpoint/2010/main" val="200766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7A41-E89E-97B6-3389-3317D1878EFF}"/>
              </a:ext>
            </a:extLst>
          </p:cNvPr>
          <p:cNvSpPr>
            <a:spLocks noGrp="1"/>
          </p:cNvSpPr>
          <p:nvPr>
            <p:ph type="title"/>
          </p:nvPr>
        </p:nvSpPr>
        <p:spPr>
          <a:xfrm>
            <a:off x="504940" y="400223"/>
            <a:ext cx="6490771" cy="855700"/>
          </a:xfrm>
        </p:spPr>
        <p:txBody>
          <a:bodyPr/>
          <a:lstStyle/>
          <a:p>
            <a:r>
              <a:rPr lang="en-IN" b="1" u="sng" dirty="0"/>
              <a:t>Evaluation metrics</a:t>
            </a:r>
          </a:p>
        </p:txBody>
      </p:sp>
      <p:sp>
        <p:nvSpPr>
          <p:cNvPr id="3" name="Content Placeholder 2">
            <a:extLst>
              <a:ext uri="{FF2B5EF4-FFF2-40B4-BE49-F238E27FC236}">
                <a16:creationId xmlns:a16="http://schemas.microsoft.com/office/drawing/2014/main" id="{CCF96362-84D3-4110-575C-228F2321F3DB}"/>
              </a:ext>
            </a:extLst>
          </p:cNvPr>
          <p:cNvSpPr>
            <a:spLocks noGrp="1"/>
          </p:cNvSpPr>
          <p:nvPr>
            <p:ph idx="1"/>
          </p:nvPr>
        </p:nvSpPr>
        <p:spPr>
          <a:xfrm>
            <a:off x="504940" y="1167788"/>
            <a:ext cx="10620260" cy="5078775"/>
          </a:xfrm>
        </p:spPr>
        <p:txBody>
          <a:bodyPr>
            <a:normAutofit/>
          </a:bodyPr>
          <a:lstStyle/>
          <a:p>
            <a:pPr marL="0" indent="0">
              <a:buNone/>
            </a:pPr>
            <a:r>
              <a:rPr lang="en-IN" sz="1400" b="1" dirty="0"/>
              <a:t>https://colab.research.google.com/drive/1yRqU7d-gNlvvpTV5HNMk3yGzSixo-0sz?usp=sharing</a:t>
            </a:r>
          </a:p>
          <a:p>
            <a:r>
              <a:rPr lang="en-IN" sz="2400" b="1" dirty="0"/>
              <a:t>OCR (Optical Character Recognition)</a:t>
            </a:r>
          </a:p>
          <a:p>
            <a:pPr>
              <a:buFont typeface="Wingdings" panose="05000000000000000000" pitchFamily="2" charset="2"/>
              <a:buChar char="Ø"/>
            </a:pPr>
            <a:r>
              <a:rPr lang="en-IN" sz="2400" dirty="0"/>
              <a:t>Word Error Rate (WER)</a:t>
            </a:r>
          </a:p>
          <a:p>
            <a:pPr>
              <a:buFont typeface="Wingdings" panose="05000000000000000000" pitchFamily="2" charset="2"/>
              <a:buChar char="Ø"/>
            </a:pPr>
            <a:r>
              <a:rPr lang="en-IN" sz="2400" dirty="0"/>
              <a:t>Character Error Rate (CER)</a:t>
            </a:r>
          </a:p>
          <a:p>
            <a:r>
              <a:rPr lang="en-IN" sz="2400" b="1" dirty="0"/>
              <a:t>Machine Translation</a:t>
            </a:r>
          </a:p>
          <a:p>
            <a:pPr>
              <a:buFont typeface="Wingdings" panose="05000000000000000000" pitchFamily="2" charset="2"/>
              <a:buChar char="Ø"/>
            </a:pPr>
            <a:r>
              <a:rPr lang="en-IN" sz="2400" dirty="0"/>
              <a:t>BLEU (Bilingual Evaluation Understudy)</a:t>
            </a:r>
          </a:p>
          <a:p>
            <a:pPr>
              <a:buFont typeface="Wingdings" panose="05000000000000000000" pitchFamily="2" charset="2"/>
              <a:buChar char="Ø"/>
            </a:pPr>
            <a:r>
              <a:rPr lang="en-IN" sz="2400" dirty="0" err="1"/>
              <a:t>BertScore</a:t>
            </a:r>
            <a:endParaRPr lang="en-IN" sz="2400" dirty="0"/>
          </a:p>
          <a:p>
            <a:r>
              <a:rPr lang="en-IN" sz="2400" b="1" dirty="0"/>
              <a:t>Speech Recognition</a:t>
            </a:r>
          </a:p>
          <a:p>
            <a:pPr>
              <a:buFont typeface="Wingdings" panose="05000000000000000000" pitchFamily="2" charset="2"/>
              <a:buChar char="Ø"/>
            </a:pPr>
            <a:r>
              <a:rPr lang="en-IN" sz="2400" dirty="0"/>
              <a:t>Word Error Rate (WER)</a:t>
            </a:r>
          </a:p>
          <a:p>
            <a:pPr>
              <a:buFont typeface="Wingdings" panose="05000000000000000000" pitchFamily="2" charset="2"/>
              <a:buChar char="Ø"/>
            </a:pPr>
            <a:r>
              <a:rPr lang="en-IN" sz="2400" dirty="0"/>
              <a:t>Character Error Rate (CER)</a:t>
            </a:r>
          </a:p>
          <a:p>
            <a:pPr marL="0" indent="0">
              <a:buNone/>
            </a:pPr>
            <a:endParaRPr lang="en-IN" sz="2400" b="1" dirty="0"/>
          </a:p>
          <a:p>
            <a:pPr>
              <a:buFont typeface="Arial" panose="020B0604020202020204" pitchFamily="34" charset="0"/>
              <a:buChar char="•"/>
            </a:pPr>
            <a:endParaRPr lang="en-IN" sz="3200" dirty="0"/>
          </a:p>
          <a:p>
            <a:pPr marL="0" indent="0">
              <a:buNone/>
            </a:pPr>
            <a:endParaRPr lang="en-IN" dirty="0"/>
          </a:p>
          <a:p>
            <a:endParaRPr lang="en-IN" dirty="0"/>
          </a:p>
        </p:txBody>
      </p:sp>
      <p:pic>
        <p:nvPicPr>
          <p:cNvPr id="5" name="Picture 4">
            <a:extLst>
              <a:ext uri="{FF2B5EF4-FFF2-40B4-BE49-F238E27FC236}">
                <a16:creationId xmlns:a16="http://schemas.microsoft.com/office/drawing/2014/main" id="{8BECCC0C-EFA9-704E-18E5-874E9DE2EA8B}"/>
              </a:ext>
            </a:extLst>
          </p:cNvPr>
          <p:cNvPicPr>
            <a:picLocks noChangeAspect="1"/>
          </p:cNvPicPr>
          <p:nvPr/>
        </p:nvPicPr>
        <p:blipFill>
          <a:blip r:embed="rId2"/>
          <a:stretch>
            <a:fillRect/>
          </a:stretch>
        </p:blipFill>
        <p:spPr>
          <a:xfrm>
            <a:off x="6995711" y="1623849"/>
            <a:ext cx="3353268" cy="847843"/>
          </a:xfrm>
          <a:prstGeom prst="rect">
            <a:avLst/>
          </a:prstGeom>
        </p:spPr>
      </p:pic>
      <p:pic>
        <p:nvPicPr>
          <p:cNvPr id="7" name="Picture 6">
            <a:extLst>
              <a:ext uri="{FF2B5EF4-FFF2-40B4-BE49-F238E27FC236}">
                <a16:creationId xmlns:a16="http://schemas.microsoft.com/office/drawing/2014/main" id="{77EAA802-CBFD-43E4-D69F-705EE6587DFF}"/>
              </a:ext>
            </a:extLst>
          </p:cNvPr>
          <p:cNvPicPr>
            <a:picLocks noChangeAspect="1"/>
          </p:cNvPicPr>
          <p:nvPr/>
        </p:nvPicPr>
        <p:blipFill>
          <a:blip r:embed="rId3"/>
          <a:stretch>
            <a:fillRect/>
          </a:stretch>
        </p:blipFill>
        <p:spPr>
          <a:xfrm>
            <a:off x="6995711" y="2615344"/>
            <a:ext cx="4343662" cy="676369"/>
          </a:xfrm>
          <a:prstGeom prst="rect">
            <a:avLst/>
          </a:prstGeom>
        </p:spPr>
      </p:pic>
      <p:pic>
        <p:nvPicPr>
          <p:cNvPr id="9" name="Picture 8">
            <a:extLst>
              <a:ext uri="{FF2B5EF4-FFF2-40B4-BE49-F238E27FC236}">
                <a16:creationId xmlns:a16="http://schemas.microsoft.com/office/drawing/2014/main" id="{BA2A843F-55E2-ED66-92D9-8FDDFDAA6B9F}"/>
              </a:ext>
            </a:extLst>
          </p:cNvPr>
          <p:cNvPicPr>
            <a:picLocks noChangeAspect="1"/>
          </p:cNvPicPr>
          <p:nvPr/>
        </p:nvPicPr>
        <p:blipFill>
          <a:blip r:embed="rId4"/>
          <a:stretch>
            <a:fillRect/>
          </a:stretch>
        </p:blipFill>
        <p:spPr>
          <a:xfrm>
            <a:off x="6995711" y="5264055"/>
            <a:ext cx="3324689" cy="676369"/>
          </a:xfrm>
          <a:prstGeom prst="rect">
            <a:avLst/>
          </a:prstGeom>
        </p:spPr>
      </p:pic>
      <p:pic>
        <p:nvPicPr>
          <p:cNvPr id="6" name="Picture 5">
            <a:extLst>
              <a:ext uri="{FF2B5EF4-FFF2-40B4-BE49-F238E27FC236}">
                <a16:creationId xmlns:a16="http://schemas.microsoft.com/office/drawing/2014/main" id="{9AC5A89C-81D0-BBE1-3E3C-9869958B3783}"/>
              </a:ext>
            </a:extLst>
          </p:cNvPr>
          <p:cNvPicPr>
            <a:picLocks noChangeAspect="1"/>
          </p:cNvPicPr>
          <p:nvPr/>
        </p:nvPicPr>
        <p:blipFill>
          <a:blip r:embed="rId5"/>
          <a:srcRect r="19201"/>
          <a:stretch/>
        </p:blipFill>
        <p:spPr>
          <a:xfrm>
            <a:off x="6995711" y="3385985"/>
            <a:ext cx="2309275" cy="1802764"/>
          </a:xfrm>
          <a:prstGeom prst="rect">
            <a:avLst/>
          </a:prstGeom>
        </p:spPr>
      </p:pic>
    </p:spTree>
    <p:extLst>
      <p:ext uri="{BB962C8B-B14F-4D97-AF65-F5344CB8AC3E}">
        <p14:creationId xmlns:p14="http://schemas.microsoft.com/office/powerpoint/2010/main" val="80910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FE0D2-782E-6619-1D67-61F84E095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C176F-A55E-755C-EC01-416BF5B9BF9E}"/>
              </a:ext>
            </a:extLst>
          </p:cNvPr>
          <p:cNvSpPr>
            <a:spLocks noGrp="1"/>
          </p:cNvSpPr>
          <p:nvPr>
            <p:ph type="title"/>
          </p:nvPr>
        </p:nvSpPr>
        <p:spPr>
          <a:xfrm>
            <a:off x="526974" y="367172"/>
            <a:ext cx="10203455" cy="800616"/>
          </a:xfrm>
        </p:spPr>
        <p:txBody>
          <a:bodyPr>
            <a:normAutofit/>
          </a:bodyPr>
          <a:lstStyle/>
          <a:p>
            <a:r>
              <a:rPr lang="en-IN" b="1" u="sng" dirty="0"/>
              <a:t>Experiment 1 performed (Video input)</a:t>
            </a:r>
          </a:p>
        </p:txBody>
      </p:sp>
      <p:sp>
        <p:nvSpPr>
          <p:cNvPr id="4" name="Content Placeholder 3">
            <a:extLst>
              <a:ext uri="{FF2B5EF4-FFF2-40B4-BE49-F238E27FC236}">
                <a16:creationId xmlns:a16="http://schemas.microsoft.com/office/drawing/2014/main" id="{8CCBCAB9-1643-AC05-809D-3490443ABCEF}"/>
              </a:ext>
            </a:extLst>
          </p:cNvPr>
          <p:cNvSpPr>
            <a:spLocks noGrp="1"/>
          </p:cNvSpPr>
          <p:nvPr>
            <p:ph idx="1"/>
          </p:nvPr>
        </p:nvSpPr>
        <p:spPr>
          <a:xfrm>
            <a:off x="605928" y="1167787"/>
            <a:ext cx="6984694" cy="5199961"/>
          </a:xfrm>
        </p:spPr>
        <p:txBody>
          <a:bodyPr>
            <a:normAutofit/>
          </a:bodyPr>
          <a:lstStyle/>
          <a:p>
            <a:pPr>
              <a:lnSpc>
                <a:spcPts val="1425"/>
              </a:lnSpc>
            </a:pPr>
            <a:endParaRPr lang="en-US" sz="2800" b="0" dirty="0">
              <a:solidFill>
                <a:srgbClr val="000000"/>
              </a:solidFill>
              <a:effectLst/>
              <a:latin typeface="Courier New" panose="02070309020205020404" pitchFamily="49" charset="0"/>
            </a:endParaRPr>
          </a:p>
          <a:p>
            <a:endParaRPr lang="en-IN" sz="2400" dirty="0"/>
          </a:p>
        </p:txBody>
      </p:sp>
      <p:pic>
        <p:nvPicPr>
          <p:cNvPr id="5" name="output_video1">
            <a:hlinkClick r:id="" action="ppaction://media"/>
            <a:extLst>
              <a:ext uri="{FF2B5EF4-FFF2-40B4-BE49-F238E27FC236}">
                <a16:creationId xmlns:a16="http://schemas.microsoft.com/office/drawing/2014/main" id="{6AC88A8A-EACD-D804-7EF3-5F3DB674F5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5928" y="1178711"/>
            <a:ext cx="6863508" cy="3885004"/>
          </a:xfrm>
          <a:prstGeom prst="rect">
            <a:avLst/>
          </a:prstGeom>
        </p:spPr>
      </p:pic>
      <p:sp>
        <p:nvSpPr>
          <p:cNvPr id="7" name="TextBox 6">
            <a:extLst>
              <a:ext uri="{FF2B5EF4-FFF2-40B4-BE49-F238E27FC236}">
                <a16:creationId xmlns:a16="http://schemas.microsoft.com/office/drawing/2014/main" id="{09C27339-19BB-9A69-A410-EC95C3B5B86B}"/>
              </a:ext>
            </a:extLst>
          </p:cNvPr>
          <p:cNvSpPr txBox="1"/>
          <p:nvPr/>
        </p:nvSpPr>
        <p:spPr>
          <a:xfrm>
            <a:off x="605928" y="5497066"/>
            <a:ext cx="9497152" cy="584775"/>
          </a:xfrm>
          <a:prstGeom prst="rect">
            <a:avLst/>
          </a:prstGeom>
          <a:noFill/>
        </p:spPr>
        <p:txBody>
          <a:bodyPr wrap="square" rtlCol="0">
            <a:spAutoFit/>
          </a:bodyPr>
          <a:lstStyle/>
          <a:p>
            <a:r>
              <a:rPr lang="en-IN" sz="3200" dirty="0"/>
              <a:t>Extracted audio: </a:t>
            </a:r>
          </a:p>
        </p:txBody>
      </p:sp>
      <p:pic>
        <p:nvPicPr>
          <p:cNvPr id="9" name="extracted_audio1">
            <a:hlinkClick r:id="" action="ppaction://media"/>
            <a:extLst>
              <a:ext uri="{FF2B5EF4-FFF2-40B4-BE49-F238E27FC236}">
                <a16:creationId xmlns:a16="http://schemas.microsoft.com/office/drawing/2014/main" id="{602F91D1-D9BE-0746-5C5E-755B406C751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037682" y="5491476"/>
            <a:ext cx="849522" cy="849522"/>
          </a:xfrm>
          <a:prstGeom prst="rect">
            <a:avLst/>
          </a:prstGeom>
        </p:spPr>
      </p:pic>
    </p:spTree>
    <p:extLst>
      <p:ext uri="{BB962C8B-B14F-4D97-AF65-F5344CB8AC3E}">
        <p14:creationId xmlns:p14="http://schemas.microsoft.com/office/powerpoint/2010/main" val="183746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8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789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p:cMediaNode vol="80000">
                <p:cTn id="1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F5DFF-410E-6AAF-3A62-266EE493D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7CC58-8E36-43D5-883C-911A485711D8}"/>
              </a:ext>
            </a:extLst>
          </p:cNvPr>
          <p:cNvSpPr>
            <a:spLocks noGrp="1"/>
          </p:cNvSpPr>
          <p:nvPr>
            <p:ph type="title"/>
          </p:nvPr>
        </p:nvSpPr>
        <p:spPr>
          <a:xfrm>
            <a:off x="526974" y="367172"/>
            <a:ext cx="10203455" cy="800616"/>
          </a:xfrm>
        </p:spPr>
        <p:txBody>
          <a:bodyPr>
            <a:normAutofit fontScale="90000"/>
          </a:bodyPr>
          <a:lstStyle/>
          <a:p>
            <a:r>
              <a:rPr lang="en-IN" b="1" u="sng" dirty="0"/>
              <a:t>Experiment 1 performed (Audio Transcription)</a:t>
            </a:r>
          </a:p>
        </p:txBody>
      </p:sp>
      <p:sp>
        <p:nvSpPr>
          <p:cNvPr id="4" name="Content Placeholder 3">
            <a:extLst>
              <a:ext uri="{FF2B5EF4-FFF2-40B4-BE49-F238E27FC236}">
                <a16:creationId xmlns:a16="http://schemas.microsoft.com/office/drawing/2014/main" id="{639FABFC-03E8-484D-A434-F903252E8BEA}"/>
              </a:ext>
            </a:extLst>
          </p:cNvPr>
          <p:cNvSpPr>
            <a:spLocks noGrp="1"/>
          </p:cNvSpPr>
          <p:nvPr>
            <p:ph idx="1"/>
          </p:nvPr>
        </p:nvSpPr>
        <p:spPr>
          <a:xfrm>
            <a:off x="605928" y="1167787"/>
            <a:ext cx="6984694" cy="5199961"/>
          </a:xfrm>
        </p:spPr>
        <p:txBody>
          <a:bodyPr>
            <a:normAutofit/>
          </a:bodyPr>
          <a:lstStyle/>
          <a:p>
            <a:pPr>
              <a:lnSpc>
                <a:spcPts val="1425"/>
              </a:lnSpc>
            </a:pPr>
            <a:endParaRPr lang="en-US" sz="2800" b="0" dirty="0">
              <a:solidFill>
                <a:srgbClr val="000000"/>
              </a:solidFill>
              <a:effectLst/>
              <a:latin typeface="Courier New" panose="02070309020205020404" pitchFamily="49" charset="0"/>
            </a:endParaRPr>
          </a:p>
          <a:p>
            <a:endParaRPr lang="en-IN" sz="2400" dirty="0"/>
          </a:p>
        </p:txBody>
      </p:sp>
      <p:pic>
        <p:nvPicPr>
          <p:cNvPr id="3" name="output1">
            <a:hlinkClick r:id="" action="ppaction://media"/>
            <a:extLst>
              <a:ext uri="{FF2B5EF4-FFF2-40B4-BE49-F238E27FC236}">
                <a16:creationId xmlns:a16="http://schemas.microsoft.com/office/drawing/2014/main" id="{6812CB2B-B4AB-EA07-D7F8-C6599E78D2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19470" y="1279025"/>
            <a:ext cx="716096" cy="716096"/>
          </a:xfrm>
          <a:prstGeom prst="rect">
            <a:avLst/>
          </a:prstGeom>
        </p:spPr>
      </p:pic>
      <p:pic>
        <p:nvPicPr>
          <p:cNvPr id="8" name="Picture 7">
            <a:extLst>
              <a:ext uri="{FF2B5EF4-FFF2-40B4-BE49-F238E27FC236}">
                <a16:creationId xmlns:a16="http://schemas.microsoft.com/office/drawing/2014/main" id="{9C676F70-4692-85DE-1AC7-A2E8381C20BE}"/>
              </a:ext>
            </a:extLst>
          </p:cNvPr>
          <p:cNvPicPr>
            <a:picLocks noChangeAspect="1"/>
          </p:cNvPicPr>
          <p:nvPr/>
        </p:nvPicPr>
        <p:blipFill>
          <a:blip r:embed="rId5"/>
          <a:stretch>
            <a:fillRect/>
          </a:stretch>
        </p:blipFill>
        <p:spPr>
          <a:xfrm>
            <a:off x="605928" y="2086242"/>
            <a:ext cx="10980144" cy="3962017"/>
          </a:xfrm>
          <a:prstGeom prst="rect">
            <a:avLst/>
          </a:prstGeom>
        </p:spPr>
      </p:pic>
      <p:sp>
        <p:nvSpPr>
          <p:cNvPr id="5" name="TextBox 4">
            <a:extLst>
              <a:ext uri="{FF2B5EF4-FFF2-40B4-BE49-F238E27FC236}">
                <a16:creationId xmlns:a16="http://schemas.microsoft.com/office/drawing/2014/main" id="{A566E5A2-6E0B-C80B-9955-D3709516A2FB}"/>
              </a:ext>
            </a:extLst>
          </p:cNvPr>
          <p:cNvSpPr txBox="1"/>
          <p:nvPr/>
        </p:nvSpPr>
        <p:spPr>
          <a:xfrm>
            <a:off x="749147" y="1279024"/>
            <a:ext cx="6202496" cy="523220"/>
          </a:xfrm>
          <a:prstGeom prst="rect">
            <a:avLst/>
          </a:prstGeom>
          <a:noFill/>
        </p:spPr>
        <p:txBody>
          <a:bodyPr wrap="square" rtlCol="0">
            <a:spAutoFit/>
          </a:bodyPr>
          <a:lstStyle/>
          <a:p>
            <a:r>
              <a:rPr lang="en-IN" sz="2800" dirty="0"/>
              <a:t>Input audio: </a:t>
            </a:r>
          </a:p>
        </p:txBody>
      </p:sp>
    </p:spTree>
    <p:extLst>
      <p:ext uri="{BB962C8B-B14F-4D97-AF65-F5344CB8AC3E}">
        <p14:creationId xmlns:p14="http://schemas.microsoft.com/office/powerpoint/2010/main" val="18293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AD4E4-0C0C-64E0-39A3-E754152684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D8819-C91F-FB72-AB8D-B9F745E71948}"/>
              </a:ext>
            </a:extLst>
          </p:cNvPr>
          <p:cNvSpPr>
            <a:spLocks noGrp="1"/>
          </p:cNvSpPr>
          <p:nvPr>
            <p:ph type="title"/>
          </p:nvPr>
        </p:nvSpPr>
        <p:spPr>
          <a:xfrm>
            <a:off x="526974" y="367172"/>
            <a:ext cx="10203455" cy="800616"/>
          </a:xfrm>
        </p:spPr>
        <p:txBody>
          <a:bodyPr>
            <a:normAutofit/>
          </a:bodyPr>
          <a:lstStyle/>
          <a:p>
            <a:r>
              <a:rPr lang="en-IN" b="1" u="sng" dirty="0"/>
              <a:t>Experiment 1 performed (Translation)</a:t>
            </a:r>
          </a:p>
        </p:txBody>
      </p:sp>
      <p:sp>
        <p:nvSpPr>
          <p:cNvPr id="4" name="Content Placeholder 3">
            <a:extLst>
              <a:ext uri="{FF2B5EF4-FFF2-40B4-BE49-F238E27FC236}">
                <a16:creationId xmlns:a16="http://schemas.microsoft.com/office/drawing/2014/main" id="{60A4B3B1-E0E4-1018-8086-9BAC32E59C4D}"/>
              </a:ext>
            </a:extLst>
          </p:cNvPr>
          <p:cNvSpPr>
            <a:spLocks noGrp="1"/>
          </p:cNvSpPr>
          <p:nvPr>
            <p:ph idx="1"/>
          </p:nvPr>
        </p:nvSpPr>
        <p:spPr>
          <a:xfrm>
            <a:off x="503379" y="1167786"/>
            <a:ext cx="6984694" cy="5009516"/>
          </a:xfrm>
        </p:spPr>
        <p:txBody>
          <a:bodyPr>
            <a:normAutofit/>
          </a:bodyPr>
          <a:lstStyle/>
          <a:p>
            <a:r>
              <a:rPr lang="en-IN" sz="1600" dirty="0"/>
              <a:t>HINDI TEXT: ‘</a:t>
            </a:r>
            <a:r>
              <a:rPr lang="hi-IN" sz="1600" b="0" dirty="0">
                <a:solidFill>
                  <a:srgbClr val="A31515"/>
                </a:solidFill>
                <a:effectLst/>
                <a:latin typeface="Courier New" panose="02070309020205020404" pitchFamily="49" charset="0"/>
              </a:rPr>
              <a:t>मीरा बहन का जन्म इंग्लैंड में हुआ था। गांधी जी के विचारों का उन पर इतना असर हुआ कि वे अपना घर और अपने माता-पिता को छोड़कर भारत आ गईं और गांधी जी के साथ काम करने लगीं। आज़ादी के पाँच साल बाद उन्होंने उत्तर प्रदेश के एक पहाड़ी गाँव, गेंवली में गोपाल आश्रम की स्थापना की। उस आश्रम में मीरा बहन का बहुत सारा समय पालतू पशुओं की देखभाल में बीतता था लेकिन गेंवली गाँव के आसपास के जंगलों में बाघ जैसे खतरनाक जानवर भी रहते थे।’</a:t>
            </a:r>
            <a:endParaRPr lang="en-IN" sz="1600" b="0" dirty="0">
              <a:solidFill>
                <a:srgbClr val="A31515"/>
              </a:solidFill>
              <a:effectLst/>
              <a:latin typeface="Courier New" panose="02070309020205020404" pitchFamily="49" charset="0"/>
            </a:endParaRPr>
          </a:p>
          <a:p>
            <a:pPr marL="0" indent="0">
              <a:buNone/>
            </a:pPr>
            <a:endParaRPr lang="hi-IN" sz="1600" b="0" dirty="0">
              <a:solidFill>
                <a:srgbClr val="000000"/>
              </a:solidFill>
              <a:effectLst/>
              <a:latin typeface="Courier New" panose="02070309020205020404" pitchFamily="49" charset="0"/>
            </a:endParaRPr>
          </a:p>
          <a:p>
            <a:pPr>
              <a:lnSpc>
                <a:spcPts val="1425"/>
              </a:lnSpc>
            </a:pPr>
            <a:r>
              <a:rPr lang="en-US" sz="1600" b="0" dirty="0">
                <a:solidFill>
                  <a:srgbClr val="000000"/>
                </a:solidFill>
                <a:effectLst/>
                <a:latin typeface="Courier New" panose="02070309020205020404" pitchFamily="49" charset="0"/>
              </a:rPr>
              <a:t>reference : [“</a:t>
            </a:r>
            <a:r>
              <a:rPr lang="en-US" sz="1600" b="0" dirty="0">
                <a:solidFill>
                  <a:srgbClr val="A31515"/>
                </a:solidFill>
                <a:effectLst/>
                <a:latin typeface="Courier New" panose="02070309020205020404" pitchFamily="49" charset="0"/>
              </a:rPr>
              <a:t>Mira sister was born in England.</a:t>
            </a:r>
          </a:p>
          <a:p>
            <a:pPr marL="0" indent="0">
              <a:lnSpc>
                <a:spcPts val="1425"/>
              </a:lnSpc>
              <a:buNone/>
            </a:pPr>
            <a:r>
              <a:rPr lang="en-US" sz="1600" b="0" dirty="0">
                <a:solidFill>
                  <a:srgbClr val="A31515"/>
                </a:solidFill>
                <a:effectLst/>
                <a:latin typeface="Courier New" panose="02070309020205020404" pitchFamily="49" charset="0"/>
              </a:rPr>
              <a:t>Gandhiji's ideas had such an impact on her that she</a:t>
            </a:r>
          </a:p>
          <a:p>
            <a:pPr marL="0" indent="0">
              <a:lnSpc>
                <a:spcPts val="1425"/>
              </a:lnSpc>
              <a:buNone/>
            </a:pPr>
            <a:r>
              <a:rPr lang="en-US" sz="1600" b="0" dirty="0">
                <a:solidFill>
                  <a:srgbClr val="A31515"/>
                </a:solidFill>
                <a:effectLst/>
                <a:latin typeface="Courier New" panose="02070309020205020404" pitchFamily="49" charset="0"/>
              </a:rPr>
              <a:t>left her home and parents and came to India and</a:t>
            </a:r>
          </a:p>
          <a:p>
            <a:pPr marL="0" indent="0">
              <a:lnSpc>
                <a:spcPts val="1425"/>
              </a:lnSpc>
              <a:buNone/>
            </a:pPr>
            <a:r>
              <a:rPr lang="en-US" sz="1600" b="0" dirty="0">
                <a:solidFill>
                  <a:srgbClr val="A31515"/>
                </a:solidFill>
                <a:effectLst/>
                <a:latin typeface="Courier New" panose="02070309020205020404" pitchFamily="49" charset="0"/>
              </a:rPr>
              <a:t>started working with Gandhiji. Five years after</a:t>
            </a:r>
          </a:p>
          <a:p>
            <a:pPr marL="0" indent="0">
              <a:lnSpc>
                <a:spcPts val="1425"/>
              </a:lnSpc>
              <a:buNone/>
            </a:pPr>
            <a:r>
              <a:rPr lang="en-US" sz="1600" b="0" dirty="0">
                <a:solidFill>
                  <a:srgbClr val="A31515"/>
                </a:solidFill>
                <a:effectLst/>
                <a:latin typeface="Courier New" panose="02070309020205020404" pitchFamily="49" charset="0"/>
              </a:rPr>
              <a:t>independence, she established Gopal Ashram in a hilly</a:t>
            </a:r>
          </a:p>
          <a:p>
            <a:pPr marL="0" indent="0">
              <a:lnSpc>
                <a:spcPts val="1425"/>
              </a:lnSpc>
              <a:buNone/>
            </a:pPr>
            <a:r>
              <a:rPr lang="en-US" sz="1600" b="0" dirty="0">
                <a:solidFill>
                  <a:srgbClr val="A31515"/>
                </a:solidFill>
                <a:effectLst/>
                <a:latin typeface="Courier New" panose="02070309020205020404" pitchFamily="49" charset="0"/>
              </a:rPr>
              <a:t>village of Uttar Pradesh, </a:t>
            </a:r>
            <a:r>
              <a:rPr lang="en-US" sz="1600" b="0" dirty="0" err="1">
                <a:solidFill>
                  <a:srgbClr val="A31515"/>
                </a:solidFill>
                <a:effectLst/>
                <a:latin typeface="Courier New" panose="02070309020205020404" pitchFamily="49" charset="0"/>
              </a:rPr>
              <a:t>Genveli</a:t>
            </a:r>
            <a:r>
              <a:rPr lang="en-US" sz="1600" b="0" dirty="0">
                <a:solidFill>
                  <a:srgbClr val="A31515"/>
                </a:solidFill>
                <a:effectLst/>
                <a:latin typeface="Courier New" panose="02070309020205020404" pitchFamily="49" charset="0"/>
              </a:rPr>
              <a:t>. In that Ashram,</a:t>
            </a:r>
          </a:p>
          <a:p>
            <a:pPr marL="0" indent="0">
              <a:lnSpc>
                <a:spcPts val="1425"/>
              </a:lnSpc>
              <a:buNone/>
            </a:pPr>
            <a:r>
              <a:rPr lang="en-US" sz="1600" b="0" dirty="0">
                <a:solidFill>
                  <a:srgbClr val="A31515"/>
                </a:solidFill>
                <a:effectLst/>
                <a:latin typeface="Courier New" panose="02070309020205020404" pitchFamily="49" charset="0"/>
              </a:rPr>
              <a:t>Mira sister spent a lot of time taking care of pets,</a:t>
            </a:r>
          </a:p>
          <a:p>
            <a:pPr marL="0" indent="0">
              <a:lnSpc>
                <a:spcPts val="1425"/>
              </a:lnSpc>
              <a:buNone/>
            </a:pPr>
            <a:r>
              <a:rPr lang="en-US" sz="1600" b="0" dirty="0">
                <a:solidFill>
                  <a:srgbClr val="A31515"/>
                </a:solidFill>
                <a:effectLst/>
                <a:latin typeface="Courier New" panose="02070309020205020404" pitchFamily="49" charset="0"/>
              </a:rPr>
              <a:t>but dangerous animals like tigers also lived in the</a:t>
            </a:r>
          </a:p>
          <a:p>
            <a:pPr marL="0" indent="0">
              <a:lnSpc>
                <a:spcPts val="1425"/>
              </a:lnSpc>
              <a:buNone/>
            </a:pPr>
            <a:r>
              <a:rPr lang="en-US" sz="1600" b="0" dirty="0">
                <a:solidFill>
                  <a:srgbClr val="A31515"/>
                </a:solidFill>
                <a:effectLst/>
                <a:latin typeface="Courier New" panose="02070309020205020404" pitchFamily="49" charset="0"/>
              </a:rPr>
              <a:t>forests around </a:t>
            </a:r>
            <a:r>
              <a:rPr lang="en-US" sz="1600" b="0" dirty="0" err="1">
                <a:solidFill>
                  <a:srgbClr val="A31515"/>
                </a:solidFill>
                <a:effectLst/>
                <a:latin typeface="Courier New" panose="02070309020205020404" pitchFamily="49" charset="0"/>
              </a:rPr>
              <a:t>Genveli</a:t>
            </a:r>
            <a:r>
              <a:rPr lang="en-US" sz="1600" b="0" dirty="0">
                <a:solidFill>
                  <a:srgbClr val="A31515"/>
                </a:solidFill>
                <a:effectLst/>
                <a:latin typeface="Courier New" panose="02070309020205020404" pitchFamily="49" charset="0"/>
              </a:rPr>
              <a:t> village.</a:t>
            </a:r>
            <a:r>
              <a:rPr lang="en-US" sz="1600" b="0" dirty="0">
                <a:solidFill>
                  <a:srgbClr val="000000"/>
                </a:solidFill>
                <a:effectLst/>
                <a:latin typeface="Courier New" panose="02070309020205020404" pitchFamily="49" charset="0"/>
              </a:rPr>
              <a:t>”]</a:t>
            </a:r>
          </a:p>
          <a:p>
            <a:endParaRPr lang="en-IN" sz="2400" dirty="0"/>
          </a:p>
        </p:txBody>
      </p:sp>
      <p:pic>
        <p:nvPicPr>
          <p:cNvPr id="6" name="Picture 5">
            <a:extLst>
              <a:ext uri="{FF2B5EF4-FFF2-40B4-BE49-F238E27FC236}">
                <a16:creationId xmlns:a16="http://schemas.microsoft.com/office/drawing/2014/main" id="{A5D4E337-A860-836B-EB1A-F4B13EDDA4A7}"/>
              </a:ext>
            </a:extLst>
          </p:cNvPr>
          <p:cNvPicPr>
            <a:picLocks noChangeAspect="1"/>
          </p:cNvPicPr>
          <p:nvPr/>
        </p:nvPicPr>
        <p:blipFill>
          <a:blip r:embed="rId2"/>
          <a:stretch>
            <a:fillRect/>
          </a:stretch>
        </p:blipFill>
        <p:spPr>
          <a:xfrm>
            <a:off x="7590622" y="1167786"/>
            <a:ext cx="4097999" cy="5009516"/>
          </a:xfrm>
          <a:prstGeom prst="rect">
            <a:avLst/>
          </a:prstGeom>
        </p:spPr>
      </p:pic>
    </p:spTree>
    <p:extLst>
      <p:ext uri="{BB962C8B-B14F-4D97-AF65-F5344CB8AC3E}">
        <p14:creationId xmlns:p14="http://schemas.microsoft.com/office/powerpoint/2010/main" val="26239577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{6FF8C99B-1BDA-4530-8FAF-D27CBB6E9CAC}tf11531919_win32</Template>
  <TotalTime>3028</TotalTime>
  <Words>1249</Words>
  <Application>Microsoft Office PowerPoint</Application>
  <PresentationFormat>Widescreen</PresentationFormat>
  <Paragraphs>82</Paragraphs>
  <Slides>20</Slides>
  <Notes>1</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Avenir Next LT Pro</vt:lpstr>
      <vt:lpstr>Avenir Next LT Pro Light</vt:lpstr>
      <vt:lpstr>Calibri</vt:lpstr>
      <vt:lpstr>Courier New</vt:lpstr>
      <vt:lpstr>Garamond</vt:lpstr>
      <vt:lpstr>HelveticaNeue Regular</vt:lpstr>
      <vt:lpstr>Roboto</vt:lpstr>
      <vt:lpstr>Wingdings</vt:lpstr>
      <vt:lpstr>SavonVTI</vt:lpstr>
      <vt:lpstr>Methodology</vt:lpstr>
      <vt:lpstr>PowerPoint Presentation</vt:lpstr>
      <vt:lpstr>Google text to speech Api</vt:lpstr>
      <vt:lpstr>Results </vt:lpstr>
      <vt:lpstr>PowerPoint Presentation</vt:lpstr>
      <vt:lpstr>Evaluation metrics</vt:lpstr>
      <vt:lpstr>Experiment 1 performed (Video input)</vt:lpstr>
      <vt:lpstr>Experiment 1 performed (Audio Transcription)</vt:lpstr>
      <vt:lpstr>Experiment 1 performed (Translation)</vt:lpstr>
      <vt:lpstr>Experiment 1 performed (OCR)</vt:lpstr>
      <vt:lpstr>Experiment 2 performed (Video input)</vt:lpstr>
      <vt:lpstr>Experiment 2 performed (Audio Transcription)</vt:lpstr>
      <vt:lpstr>Experiment 2 performed (Translation)</vt:lpstr>
      <vt:lpstr>Experiment 2 performed (OCR)</vt:lpstr>
      <vt:lpstr>Experiment 3 performed (Video input)</vt:lpstr>
      <vt:lpstr>Experiment 3 performed (Audio Transcription)</vt:lpstr>
      <vt:lpstr>Experiment 3 performed (Translation)</vt:lpstr>
      <vt:lpstr>Experiment 3 performed (OCR)</vt:lpstr>
      <vt:lpstr>Conclusion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Vaishnavi gupta</dc:creator>
  <cp:lastModifiedBy>Vaishnavi gupta</cp:lastModifiedBy>
  <cp:revision>1</cp:revision>
  <dcterms:created xsi:type="dcterms:W3CDTF">2024-11-06T16:50:12Z</dcterms:created>
  <dcterms:modified xsi:type="dcterms:W3CDTF">2025-03-31T10:42:54Z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